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661" r:id="rId2"/>
  </p:sldMasterIdLst>
  <p:notesMasterIdLst>
    <p:notesMasterId r:id="rId29"/>
  </p:notesMasterIdLst>
  <p:sldIdLst>
    <p:sldId id="265" r:id="rId3"/>
    <p:sldId id="268" r:id="rId4"/>
    <p:sldId id="269" r:id="rId5"/>
    <p:sldId id="270" r:id="rId6"/>
    <p:sldId id="288" r:id="rId7"/>
    <p:sldId id="278" r:id="rId8"/>
    <p:sldId id="272" r:id="rId9"/>
    <p:sldId id="292" r:id="rId10"/>
    <p:sldId id="280" r:id="rId11"/>
    <p:sldId id="281" r:id="rId12"/>
    <p:sldId id="282" r:id="rId13"/>
    <p:sldId id="283" r:id="rId14"/>
    <p:sldId id="302" r:id="rId15"/>
    <p:sldId id="286" r:id="rId16"/>
    <p:sldId id="284" r:id="rId17"/>
    <p:sldId id="296" r:id="rId18"/>
    <p:sldId id="291" r:id="rId19"/>
    <p:sldId id="297" r:id="rId20"/>
    <p:sldId id="289" r:id="rId21"/>
    <p:sldId id="300" r:id="rId22"/>
    <p:sldId id="287" r:id="rId23"/>
    <p:sldId id="290" r:id="rId24"/>
    <p:sldId id="298" r:id="rId25"/>
    <p:sldId id="301" r:id="rId26"/>
    <p:sldId id="303" r:id="rId27"/>
    <p:sldId id="30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68069-2639-44D8-90E5-674613A6593A}" v="18" dt="2024-06-15T10:27:00.322"/>
    <p1510:client id="{C3461B66-4809-4173-8C90-40EF87EF7D62}" v="4695" dt="2024-06-15T10:13:42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44F0-E6D4-46CB-86C6-49AFC2D18E75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2346D-F4BB-4BAC-91AA-D2E23ACA22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49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15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4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3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2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6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86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4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89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3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7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4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44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20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213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35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7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4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96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8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002BB-971F-6566-9623-F9B014A8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D738D6-E3FB-A0D2-6419-F2FFAABF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E44AD-3DA0-1AFD-C0C7-A69AD788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15E645-0DF8-1767-F0CF-1D75D1A6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D839-94C6-FCEC-9E7A-85905D8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FB73-7678-7F9E-68EA-617DDDC0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C9D929-C0F9-F4BA-80C4-682A57E5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AE5A0D-E690-4301-5C02-4C6361E3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8C258-D14E-85DA-089E-A1661A0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4FCA8-680E-FEE1-61C4-F3A45F3E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4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49760F-1593-CE5E-EDA2-7DBC5E5F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7C3528-F163-7C57-106F-0C9E27F68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96027-7DFE-E52C-B4E1-17A77C03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83DB73-F85B-462D-958E-9AFD8927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2DCCD3-CAE5-BCCE-DB25-ED0A7F05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4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66EDC-1851-4455-0D1B-53B88DE4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5A197-A5C4-DFE1-7386-E58B90CC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F43B22-2235-B234-3817-A24F3B27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4CB264-2D70-86BE-21AD-10F8BF2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D42BF0-7CC2-00BE-6D17-A458B5AC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7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8667E-709F-1AA7-A983-B50B4F1F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A551FC-A75B-4AC2-1807-E7CD3EF2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858BE5-52BC-378A-B070-739E83CD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2E77FF-F78E-B6B3-B96B-AB67BF74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0DC3A9-4564-EE9E-4678-1A04B370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BA09C-892B-E26A-5E8A-EC4842E1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6B7579-615E-592C-1153-DC0919E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DEA5FF-1252-6822-BEE8-11AAA68E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72187-3622-702F-7597-C9963B82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121E35-0259-6871-8936-BDD4CD6B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75FD21-0C1B-D699-4A38-C6DE6518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5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DC009-398C-CF7E-8295-654D9C5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670126-BD14-F04E-8707-15341967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E41CF2-DC66-4199-8E83-9F102676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92D40E-78D0-BCF1-5C82-47DB3031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B0FCAD-3B8C-206D-E931-934CF78DA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8BB229-169A-39B7-D7DA-C03C0CF8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3D5786-A5FF-39C1-B7A0-C6980D65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935B24A-C7A9-76F9-2B4D-7570AF1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8FD8E-C66F-6167-E385-A70F99C1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EC1726-9455-441D-DDE7-2B8CFDE0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C6ACE0-63BE-2A5F-9322-2CFE83AD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A4E75A-6D17-3776-48CE-E4BD5168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87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12CE33-9A2A-B8BE-6A4D-898059A8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8EF209-1C9D-1C66-AC8D-07FD21C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A0D583-B317-AA11-46E1-51E44BD7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84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CBD0F-D222-10A7-A8AE-248C5B2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B25532-830A-59DE-F6CD-F73C843D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48E261-0603-0764-D6BE-0B3BB9F92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237ADC-6012-2B8C-A6F9-E29B57B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38D2FB-2204-A238-DD01-E3C0949A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5CD58-5237-361C-A9DA-D70664DD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977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CE67-85B2-63A6-71A2-CB0ACEE4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A11978-C6FA-C1BA-6511-F45552FDB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AD227F-784D-E6B7-AEC5-620D7C1A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C3E78-17F7-B065-FF93-8CFB8DED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53C577-9813-4BC9-9486-343ED08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6A1C89-7A81-CD8B-7D56-DDAC382A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5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876C49-46B8-96D0-6C9D-04CA5812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524587-6B24-7B9B-0E2B-6A3DD83D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F11713-80F5-DE4D-AF8C-23B5F3945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82BE9A-B241-D6C9-C474-4403F7547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D2CFC-06D7-ED94-4D08-F0E3CAA6C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89.png"/><Relationship Id="rId4" Type="http://schemas.openxmlformats.org/officeDocument/2006/relationships/image" Target="../media/image94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10" Type="http://schemas.openxmlformats.org/officeDocument/2006/relationships/image" Target="../media/image82.png"/><Relationship Id="rId4" Type="http://schemas.openxmlformats.org/officeDocument/2006/relationships/image" Target="../media/image119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6" y="3130141"/>
            <a:ext cx="1177210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971720"/>
                </a:solidFill>
                <a:latin typeface="Century Gothic"/>
                <a:cs typeface="Century Gothic"/>
              </a:rPr>
              <a:t>Integral Sliding Mode Control for Trajectory Tracking of a Quad-rotor UAV with Chattering Attenuation and External Wrenches Estimation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Domenico Tuccillo, Benito </a:t>
            </a:r>
            <a:r>
              <a:rPr lang="it-IT" sz="2800" b="1" err="1">
                <a:latin typeface="Century Gothic"/>
                <a:cs typeface="Century Gothic"/>
              </a:rPr>
              <a:t>Vodola</a:t>
            </a:r>
            <a:endParaRPr lang="it-IT" sz="2800" b="1">
              <a:latin typeface="Century Gothic"/>
              <a:cs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Prof. Fabio Ruggiero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94BD0D2F-6E46-05D0-8BEB-89562F59F196}"/>
              </a:ext>
            </a:extLst>
          </p:cNvPr>
          <p:cNvSpPr/>
          <p:nvPr/>
        </p:nvSpPr>
        <p:spPr>
          <a:xfrm>
            <a:off x="0" y="6500177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ED9E790-C600-4361-DDBA-B88B2A3E4328}"/>
              </a:ext>
            </a:extLst>
          </p:cNvPr>
          <p:cNvSpPr/>
          <p:nvPr/>
        </p:nvSpPr>
        <p:spPr>
          <a:xfrm>
            <a:off x="14286" y="6537423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TITLE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/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AEF9-C5C0-BD3A-7ADA-2013ABB95724}"/>
              </a:ext>
            </a:extLst>
          </p:cNvPr>
          <p:cNvSpPr txBox="1"/>
          <p:nvPr/>
        </p:nvSpPr>
        <p:spPr>
          <a:xfrm>
            <a:off x="-27345" y="609046"/>
            <a:ext cx="1176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Since</a:t>
            </a:r>
            <a:r>
              <a:rPr lang="it-IT"/>
              <a:t> the system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underactuated</a:t>
            </a:r>
            <a:r>
              <a:rPr lang="it-IT"/>
              <a:t>, the planner just </a:t>
            </a:r>
            <a:r>
              <a:rPr lang="it-IT" err="1"/>
              <a:t>provides</a:t>
            </a:r>
            <a:r>
              <a:rPr lang="it-IT"/>
              <a:t> the </a:t>
            </a:r>
            <a:r>
              <a:rPr lang="it-IT" err="1"/>
              <a:t>desired</a:t>
            </a:r>
            <a:r>
              <a:rPr lang="it-IT"/>
              <a:t> position and </a:t>
            </a:r>
            <a:r>
              <a:rPr lang="it-IT" err="1"/>
              <a:t>yaw</a:t>
            </a:r>
            <a:r>
              <a:rPr lang="it-IT"/>
              <a:t>. The </a:t>
            </a:r>
            <a:r>
              <a:rPr lang="it-IT" err="1"/>
              <a:t>desired</a:t>
            </a:r>
            <a:r>
              <a:rPr lang="it-IT"/>
              <a:t> </a:t>
            </a:r>
            <a:r>
              <a:rPr lang="it-IT" err="1"/>
              <a:t>thrust</a:t>
            </a:r>
            <a:r>
              <a:rPr lang="it-IT"/>
              <a:t> and full </a:t>
            </a:r>
            <a:r>
              <a:rPr lang="it-IT" err="1"/>
              <a:t>attitude</a:t>
            </a:r>
            <a:r>
              <a:rPr lang="it-IT"/>
              <a:t> can be </a:t>
            </a:r>
            <a:r>
              <a:rPr lang="it-IT" err="1"/>
              <a:t>computed</a:t>
            </a:r>
            <a:r>
              <a:rPr lang="it-IT"/>
              <a:t> from the </a:t>
            </a:r>
            <a:r>
              <a:rPr lang="it-IT" err="1"/>
              <a:t>flat</a:t>
            </a:r>
            <a:r>
              <a:rPr lang="it-IT"/>
              <a:t> output and the </a:t>
            </a:r>
            <a:r>
              <a:rPr lang="it-IT" err="1"/>
              <a:t>virtual</a:t>
            </a:r>
            <a:r>
              <a:rPr lang="it-IT"/>
              <a:t> control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/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/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MOMENTUM-BASED ESTIMATOR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9586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Momentum-Base Estimator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/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/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+,,,+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/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/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/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8530CE-D52F-CEC4-8CAE-20529E60646B}"/>
              </a:ext>
            </a:extLst>
          </p:cNvPr>
          <p:cNvSpPr txBox="1"/>
          <p:nvPr/>
        </p:nvSpPr>
        <p:spPr>
          <a:xfrm>
            <a:off x="14285" y="646132"/>
            <a:ext cx="11745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momentum-based estimator of order r has been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proposed as the solution to estimate disturbances acting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on the QUAV during the flight.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/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>
                    <a:effectLst/>
                    <a:highlight>
                      <a:srgbClr val="FFFFFF"/>
                    </a:highlight>
                  </a:rPr>
                  <a:t>Through the computation</a:t>
                </a:r>
                <a:r>
                  <a:rPr lang="en-US">
                    <a:highlight>
                      <a:srgbClr val="FFFFFF"/>
                    </a:highlight>
                  </a:rPr>
                  <a:t> </a:t>
                </a:r>
                <a:r>
                  <a:rPr lang="en-US" b="0" i="0">
                    <a:effectLst/>
                    <a:highlight>
                      <a:srgbClr val="FFFFFF"/>
                    </a:highlight>
                  </a:rPr>
                  <a:t>of the momentum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: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blipFill>
                <a:blip r:embed="rId9"/>
                <a:stretch>
                  <a:fillRect l="-76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40D30F-7B85-875E-F738-1C245E575AC0}"/>
              </a:ext>
            </a:extLst>
          </p:cNvPr>
          <p:cNvSpPr txBox="1"/>
          <p:nvPr/>
        </p:nvSpPr>
        <p:spPr>
          <a:xfrm>
            <a:off x="0" y="2588975"/>
            <a:ext cx="636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estimator of order r can be chosen as:</a:t>
            </a:r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605C3A-C4B9-DBDB-DF6C-D4B3492F3BFD}"/>
              </a:ext>
            </a:extLst>
          </p:cNvPr>
          <p:cNvSpPr txBox="1"/>
          <p:nvPr/>
        </p:nvSpPr>
        <p:spPr>
          <a:xfrm>
            <a:off x="14285" y="3351442"/>
            <a:ext cx="6415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Once obtained these coefficients, first we have to compute the gains for the estimation:</a:t>
            </a:r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BC8AAD-3D5D-F870-7F3D-7C5A2BD2C453}"/>
              </a:ext>
            </a:extLst>
          </p:cNvPr>
          <p:cNvSpPr txBox="1"/>
          <p:nvPr/>
        </p:nvSpPr>
        <p:spPr>
          <a:xfrm>
            <a:off x="14285" y="4464698"/>
            <a:ext cx="641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estimation law is: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D024E48-C63D-D125-54A4-A661D370BED2}"/>
              </a:ext>
            </a:extLst>
          </p:cNvPr>
          <p:cNvSpPr txBox="1"/>
          <p:nvPr/>
        </p:nvSpPr>
        <p:spPr>
          <a:xfrm>
            <a:off x="0" y="5042317"/>
            <a:ext cx="6429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>
                <a:effectLst/>
                <a:highlight>
                  <a:srgbClr val="FFFFFF"/>
                </a:highlight>
              </a:rPr>
              <a:t>The sliding mode controller is already able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to manage the disturbances and the uncertainties due to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its robustness; however, the momentum-based estimator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has been considered because it is able to provide the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estimation of the disturbances and uncertainties that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affect the system.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99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CONTROL SCHEME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Control Scheme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27B116-8576-757E-9850-59A33DE0E099}"/>
              </a:ext>
            </a:extLst>
          </p:cNvPr>
          <p:cNvSpPr/>
          <p:nvPr/>
        </p:nvSpPr>
        <p:spPr>
          <a:xfrm>
            <a:off x="11072723" y="1966778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UAV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8AB4DA4-4292-3530-8386-B91B32DF568F}"/>
              </a:ext>
            </a:extLst>
          </p:cNvPr>
          <p:cNvSpPr/>
          <p:nvPr/>
        </p:nvSpPr>
        <p:spPr>
          <a:xfrm>
            <a:off x="1237916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Sliding Surface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22810CF-9E89-EF69-3F7E-ECAD316303A9}"/>
              </a:ext>
            </a:extLst>
          </p:cNvPr>
          <p:cNvSpPr/>
          <p:nvPr/>
        </p:nvSpPr>
        <p:spPr>
          <a:xfrm>
            <a:off x="3262714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Controller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605A5C6-9C6C-C2E2-B66B-63CC2DCC3355}"/>
              </a:ext>
            </a:extLst>
          </p:cNvPr>
          <p:cNvSpPr/>
          <p:nvPr/>
        </p:nvSpPr>
        <p:spPr>
          <a:xfrm>
            <a:off x="9359425" y="3289871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Controller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606C8CF-CAE1-D296-256D-5C67C62FF721}"/>
              </a:ext>
            </a:extLst>
          </p:cNvPr>
          <p:cNvSpPr/>
          <p:nvPr/>
        </p:nvSpPr>
        <p:spPr>
          <a:xfrm>
            <a:off x="5473163" y="1992012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Thrust</a:t>
            </a:r>
            <a:r>
              <a:rPr lang="it-IT"/>
              <a:t> and </a:t>
            </a:r>
            <a:r>
              <a:rPr lang="it-IT" err="1"/>
              <a:t>Attitude</a:t>
            </a:r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1137FE-E6A0-35AB-FA18-DAB7405FC7AE}"/>
              </a:ext>
            </a:extLst>
          </p:cNvPr>
          <p:cNvSpPr/>
          <p:nvPr/>
        </p:nvSpPr>
        <p:spPr>
          <a:xfrm>
            <a:off x="5473163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Filter and </a:t>
            </a:r>
            <a:r>
              <a:rPr lang="it-IT" err="1"/>
              <a:t>Derivatives</a:t>
            </a:r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243E048-FBD2-D58B-4722-9518A004745B}"/>
              </a:ext>
            </a:extLst>
          </p:cNvPr>
          <p:cNvSpPr/>
          <p:nvPr/>
        </p:nvSpPr>
        <p:spPr>
          <a:xfrm>
            <a:off x="9358660" y="1966778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Allocation</a:t>
            </a:r>
            <a:r>
              <a:rPr lang="it-IT"/>
              <a:t> Matrix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648A79F-0593-AC97-9F6C-C25404293EFC}"/>
              </a:ext>
            </a:extLst>
          </p:cNvPr>
          <p:cNvSpPr/>
          <p:nvPr/>
        </p:nvSpPr>
        <p:spPr>
          <a:xfrm>
            <a:off x="7629214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Sliding Surface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7EBD284-BCB4-43E3-F9DD-9FA28D382317}"/>
              </a:ext>
            </a:extLst>
          </p:cNvPr>
          <p:cNvSpPr/>
          <p:nvPr/>
        </p:nvSpPr>
        <p:spPr>
          <a:xfrm>
            <a:off x="9368921" y="510506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Wrenches</a:t>
            </a:r>
            <a:r>
              <a:rPr lang="it-IT"/>
              <a:t> Estimator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63844EC-F52F-9687-1F47-8289C523AE9D}"/>
              </a:ext>
            </a:extLst>
          </p:cNvPr>
          <p:cNvSpPr/>
          <p:nvPr/>
        </p:nvSpPr>
        <p:spPr>
          <a:xfrm>
            <a:off x="144206" y="1992013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PLANNER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A9F1AF6-AF4C-0F69-3C6A-834A61C7324E}"/>
              </a:ext>
            </a:extLst>
          </p:cNvPr>
          <p:cNvCxnSpPr>
            <a:cxnSpLocks/>
          </p:cNvCxnSpPr>
          <p:nvPr/>
        </p:nvCxnSpPr>
        <p:spPr>
          <a:xfrm>
            <a:off x="498167" y="2408573"/>
            <a:ext cx="73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90A2202-9EC0-3105-9081-DE143E5DB78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553107" y="2385303"/>
            <a:ext cx="70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49A02D9-751C-40DF-E3B4-BC37A6D6ADA5}"/>
              </a:ext>
            </a:extLst>
          </p:cNvPr>
          <p:cNvCxnSpPr>
            <a:cxnSpLocks/>
          </p:cNvCxnSpPr>
          <p:nvPr/>
        </p:nvCxnSpPr>
        <p:spPr>
          <a:xfrm flipV="1">
            <a:off x="853440" y="2408573"/>
            <a:ext cx="0" cy="6905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F1CBFA8-231B-91EF-497E-EF21B82DDE9A}"/>
              </a:ext>
            </a:extLst>
          </p:cNvPr>
          <p:cNvCxnSpPr>
            <a:cxnSpLocks/>
          </p:cNvCxnSpPr>
          <p:nvPr/>
        </p:nvCxnSpPr>
        <p:spPr>
          <a:xfrm>
            <a:off x="853440" y="3099126"/>
            <a:ext cx="20421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72383A5-FF35-1B6B-2B78-6A699E4AFF52}"/>
              </a:ext>
            </a:extLst>
          </p:cNvPr>
          <p:cNvCxnSpPr>
            <a:cxnSpLocks/>
          </p:cNvCxnSpPr>
          <p:nvPr/>
        </p:nvCxnSpPr>
        <p:spPr>
          <a:xfrm flipV="1">
            <a:off x="2895600" y="2674045"/>
            <a:ext cx="0" cy="4250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5CE6219-4BAB-0354-CA24-18133A1F8359}"/>
              </a:ext>
            </a:extLst>
          </p:cNvPr>
          <p:cNvCxnSpPr>
            <a:cxnSpLocks/>
          </p:cNvCxnSpPr>
          <p:nvPr/>
        </p:nvCxnSpPr>
        <p:spPr>
          <a:xfrm>
            <a:off x="289560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0A3E373-F955-78E3-7428-013435775A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577905" y="2385302"/>
            <a:ext cx="8952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88D8D9D-C8D8-F182-7CEC-15C906002079}"/>
              </a:ext>
            </a:extLst>
          </p:cNvPr>
          <p:cNvCxnSpPr>
            <a:cxnSpLocks/>
          </p:cNvCxnSpPr>
          <p:nvPr/>
        </p:nvCxnSpPr>
        <p:spPr>
          <a:xfrm>
            <a:off x="585643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4BA10E4-1B34-2C34-CD8C-0C74943E2245}"/>
              </a:ext>
            </a:extLst>
          </p:cNvPr>
          <p:cNvCxnSpPr/>
          <p:nvPr/>
        </p:nvCxnSpPr>
        <p:spPr>
          <a:xfrm>
            <a:off x="498167" y="389979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87595FA-4E44-9CAB-C8A1-EF7CC1275FCE}"/>
              </a:ext>
            </a:extLst>
          </p:cNvPr>
          <p:cNvCxnSpPr/>
          <p:nvPr/>
        </p:nvCxnSpPr>
        <p:spPr>
          <a:xfrm>
            <a:off x="498167" y="348831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E585DA6-F157-E43D-AF08-FD46F8F39561}"/>
              </a:ext>
            </a:extLst>
          </p:cNvPr>
          <p:cNvCxnSpPr>
            <a:cxnSpLocks/>
          </p:cNvCxnSpPr>
          <p:nvPr/>
        </p:nvCxnSpPr>
        <p:spPr>
          <a:xfrm>
            <a:off x="510605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FABD5ED-1599-1D4F-C56E-59B4487DC4D7}"/>
              </a:ext>
            </a:extLst>
          </p:cNvPr>
          <p:cNvCxnSpPr/>
          <p:nvPr/>
        </p:nvCxnSpPr>
        <p:spPr>
          <a:xfrm>
            <a:off x="5106050" y="2674045"/>
            <a:ext cx="0" cy="814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1960659-D082-32A9-2602-521D118C65A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88354" y="2360068"/>
            <a:ext cx="2570306" cy="25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A58339D-303E-4C22-554C-B07A5E4A5FFF}"/>
              </a:ext>
            </a:extLst>
          </p:cNvPr>
          <p:cNvCxnSpPr/>
          <p:nvPr/>
        </p:nvCxnSpPr>
        <p:spPr>
          <a:xfrm>
            <a:off x="640507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397D496-5971-06ED-7861-61378A23290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788354" y="3686434"/>
            <a:ext cx="840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5081F8D-9B0B-1168-7BC2-E60832AF2CAD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4405" y="3683161"/>
            <a:ext cx="415020" cy="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9A1C338-F435-0F49-1B8B-4A4D7009CF4B}"/>
              </a:ext>
            </a:extLst>
          </p:cNvPr>
          <p:cNvCxnSpPr>
            <a:stCxn id="8" idx="0"/>
            <a:endCxn id="13" idx="2"/>
          </p:cNvCxnSpPr>
          <p:nvPr/>
        </p:nvCxnSpPr>
        <p:spPr>
          <a:xfrm flipH="1" flipV="1">
            <a:off x="10016256" y="2753358"/>
            <a:ext cx="765" cy="536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4CF822C-9CB6-5C68-29C3-6EA248E7650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673851" y="2360068"/>
            <a:ext cx="390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1B18CF8-682C-B1A0-133F-AE260C6630DC}"/>
              </a:ext>
            </a:extLst>
          </p:cNvPr>
          <p:cNvCxnSpPr>
            <a:cxnSpLocks/>
          </p:cNvCxnSpPr>
          <p:nvPr/>
        </p:nvCxnSpPr>
        <p:spPr>
          <a:xfrm>
            <a:off x="11426681" y="2275840"/>
            <a:ext cx="954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F8089D4-35A0-90C0-AE55-33AE53DDA140}"/>
              </a:ext>
            </a:extLst>
          </p:cNvPr>
          <p:cNvCxnSpPr>
            <a:cxnSpLocks/>
          </p:cNvCxnSpPr>
          <p:nvPr/>
        </p:nvCxnSpPr>
        <p:spPr>
          <a:xfrm>
            <a:off x="11435108" y="2781913"/>
            <a:ext cx="2873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9BBF757-725B-FD73-81B2-9018149E49C7}"/>
              </a:ext>
            </a:extLst>
          </p:cNvPr>
          <p:cNvCxnSpPr>
            <a:cxnSpLocks/>
          </p:cNvCxnSpPr>
          <p:nvPr/>
        </p:nvCxnSpPr>
        <p:spPr>
          <a:xfrm>
            <a:off x="11426682" y="3794921"/>
            <a:ext cx="658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64ADE2-95F6-1F86-336C-70CD36D83D49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10017021" y="4076451"/>
            <a:ext cx="9496" cy="102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D2673DE-7638-8812-ADE4-5C5EC7AC1F7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310" y="2778593"/>
            <a:ext cx="0" cy="591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789DB97-6F5B-2EE4-7B7A-E62AAD06C1E7}"/>
              </a:ext>
            </a:extLst>
          </p:cNvPr>
          <p:cNvCxnSpPr>
            <a:stCxn id="15" idx="1"/>
          </p:cNvCxnSpPr>
          <p:nvPr/>
        </p:nvCxnSpPr>
        <p:spPr>
          <a:xfrm flipH="1">
            <a:off x="3930571" y="5498354"/>
            <a:ext cx="5438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0B1BE22-BF95-A4C5-AB40-FF41DE4D1D3E}"/>
              </a:ext>
            </a:extLst>
          </p:cNvPr>
          <p:cNvCxnSpPr>
            <a:cxnSpLocks/>
          </p:cNvCxnSpPr>
          <p:nvPr/>
        </p:nvCxnSpPr>
        <p:spPr>
          <a:xfrm flipH="1" flipV="1">
            <a:off x="3920309" y="4076451"/>
            <a:ext cx="17849" cy="1421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co 42">
            <a:extLst>
              <a:ext uri="{FF2B5EF4-FFF2-40B4-BE49-F238E27FC236}">
                <a16:creationId xmlns:a16="http://schemas.microsoft.com/office/drawing/2014/main" id="{BA14877F-00FE-313F-ED79-605F8E3467CA}"/>
              </a:ext>
            </a:extLst>
          </p:cNvPr>
          <p:cNvSpPr/>
          <p:nvPr/>
        </p:nvSpPr>
        <p:spPr>
          <a:xfrm>
            <a:off x="3574752" y="3369685"/>
            <a:ext cx="780905" cy="710031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/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blipFill>
                <a:blip r:embed="rId4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/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blipFill>
                <a:blip r:embed="rId5"/>
                <a:stretch>
                  <a:fillRect r="-57407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/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blipFill>
                <a:blip r:embed="rId6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/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blipFill>
                <a:blip r:embed="rId7"/>
                <a:stretch>
                  <a:fillRect r="-12727"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/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blipFill>
                <a:blip r:embed="rId8"/>
                <a:stretch>
                  <a:fillRect r="-12727"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/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blipFill>
                <a:blip r:embed="rId9"/>
                <a:stretch>
                  <a:fillRect r="-16364" b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/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blipFill>
                <a:blip r:embed="rId10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/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blipFill>
                <a:blip r:embed="rId11"/>
                <a:stretch>
                  <a:fillRect l="-5556" r="-27778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/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blipFill>
                <a:blip r:embed="rId1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/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blipFill>
                <a:blip r:embed="rId13"/>
                <a:stretch>
                  <a:fillRect l="-5455" r="-27273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/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blipFill>
                <a:blip r:embed="rId14"/>
                <a:stretch>
                  <a:fillRect l="-5455" r="-27273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/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blipFill>
                <a:blip r:embed="rId15"/>
                <a:stretch>
                  <a:fillRect l="-5455" r="-29091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/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blipFill>
                <a:blip r:embed="rId16"/>
                <a:stretch>
                  <a:fillRect l="-5455" t="-7813" r="-1454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/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blipFill>
                <a:blip r:embed="rId17"/>
                <a:stretch>
                  <a:fillRect r="-56364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/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blipFill>
                <a:blip r:embed="rId18"/>
                <a:stretch>
                  <a:fillRect r="-56364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/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blipFill>
                <a:blip r:embed="rId19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C6D130F-DA86-4D46-8D6D-711B76328BEF}"/>
              </a:ext>
            </a:extLst>
          </p:cNvPr>
          <p:cNvCxnSpPr>
            <a:cxnSpLocks/>
          </p:cNvCxnSpPr>
          <p:nvPr/>
        </p:nvCxnSpPr>
        <p:spPr>
          <a:xfrm flipV="1">
            <a:off x="7328734" y="3678054"/>
            <a:ext cx="0" cy="11201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4C39EC2-4F33-2532-9A21-4C04B02E3FFA}"/>
              </a:ext>
            </a:extLst>
          </p:cNvPr>
          <p:cNvCxnSpPr>
            <a:cxnSpLocks/>
          </p:cNvCxnSpPr>
          <p:nvPr/>
        </p:nvCxnSpPr>
        <p:spPr>
          <a:xfrm>
            <a:off x="7328734" y="4776551"/>
            <a:ext cx="1790016" cy="106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1C36ECB-B88D-0EC5-F47E-AFAC94A216D2}"/>
              </a:ext>
            </a:extLst>
          </p:cNvPr>
          <p:cNvCxnSpPr>
            <a:cxnSpLocks/>
          </p:cNvCxnSpPr>
          <p:nvPr/>
        </p:nvCxnSpPr>
        <p:spPr>
          <a:xfrm>
            <a:off x="9118750" y="3917413"/>
            <a:ext cx="239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5CD62C9-9BF7-B7A2-3244-5B0496A9968C}"/>
              </a:ext>
            </a:extLst>
          </p:cNvPr>
          <p:cNvCxnSpPr>
            <a:cxnSpLocks/>
          </p:cNvCxnSpPr>
          <p:nvPr/>
        </p:nvCxnSpPr>
        <p:spPr>
          <a:xfrm flipV="1">
            <a:off x="9118750" y="3917413"/>
            <a:ext cx="0" cy="8807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/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blipFill>
                <a:blip r:embed="rId20"/>
                <a:stretch>
                  <a:fillRect t="-6557" r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o 64">
            <a:extLst>
              <a:ext uri="{FF2B5EF4-FFF2-40B4-BE49-F238E27FC236}">
                <a16:creationId xmlns:a16="http://schemas.microsoft.com/office/drawing/2014/main" id="{F9A5A1DD-4208-F334-7B3B-43535DC6FDA0}"/>
              </a:ext>
            </a:extLst>
          </p:cNvPr>
          <p:cNvSpPr/>
          <p:nvPr/>
        </p:nvSpPr>
        <p:spPr>
          <a:xfrm rot="10800000">
            <a:off x="11579445" y="3680333"/>
            <a:ext cx="229799" cy="199749"/>
          </a:xfrm>
          <a:prstGeom prst="arc">
            <a:avLst>
              <a:gd name="adj1" fmla="val 5776064"/>
              <a:gd name="adj2" fmla="val 1573058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/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blipFill>
                <a:blip r:embed="rId21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E11AF45-C490-7872-CDE7-BFC06F96F11E}"/>
              </a:ext>
            </a:extLst>
          </p:cNvPr>
          <p:cNvCxnSpPr>
            <a:cxnSpLocks/>
          </p:cNvCxnSpPr>
          <p:nvPr/>
        </p:nvCxnSpPr>
        <p:spPr>
          <a:xfrm flipH="1" flipV="1">
            <a:off x="12081447" y="3794921"/>
            <a:ext cx="10262" cy="19910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6EEF4CDC-D944-A4AE-5238-E1AD71CA7907}"/>
              </a:ext>
            </a:extLst>
          </p:cNvPr>
          <p:cNvCxnSpPr>
            <a:cxnSpLocks/>
          </p:cNvCxnSpPr>
          <p:nvPr/>
        </p:nvCxnSpPr>
        <p:spPr>
          <a:xfrm>
            <a:off x="11422809" y="3316506"/>
            <a:ext cx="483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Arco 68">
            <a:extLst>
              <a:ext uri="{FF2B5EF4-FFF2-40B4-BE49-F238E27FC236}">
                <a16:creationId xmlns:a16="http://schemas.microsoft.com/office/drawing/2014/main" id="{F39AA45C-D81B-8CA1-ECC2-2B46BF76D699}"/>
              </a:ext>
            </a:extLst>
          </p:cNvPr>
          <p:cNvSpPr/>
          <p:nvPr/>
        </p:nvSpPr>
        <p:spPr>
          <a:xfrm rot="10800000">
            <a:off x="11582615" y="3208189"/>
            <a:ext cx="231888" cy="199748"/>
          </a:xfrm>
          <a:prstGeom prst="arc">
            <a:avLst>
              <a:gd name="adj1" fmla="val 5907020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Arco 69">
            <a:extLst>
              <a:ext uri="{FF2B5EF4-FFF2-40B4-BE49-F238E27FC236}">
                <a16:creationId xmlns:a16="http://schemas.microsoft.com/office/drawing/2014/main" id="{F0613C57-1EB7-F01B-37CE-0E6E84FE4A73}"/>
              </a:ext>
            </a:extLst>
          </p:cNvPr>
          <p:cNvSpPr/>
          <p:nvPr/>
        </p:nvSpPr>
        <p:spPr>
          <a:xfrm rot="10800000">
            <a:off x="11396950" y="268179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2F3F00E6-B552-3B48-40EC-F7D863C9753A}"/>
              </a:ext>
            </a:extLst>
          </p:cNvPr>
          <p:cNvSpPr/>
          <p:nvPr/>
        </p:nvSpPr>
        <p:spPr>
          <a:xfrm rot="10800000">
            <a:off x="11400990" y="320818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209429C6-1897-D864-4FEE-E478225C0AAC}"/>
              </a:ext>
            </a:extLst>
          </p:cNvPr>
          <p:cNvSpPr/>
          <p:nvPr/>
        </p:nvSpPr>
        <p:spPr>
          <a:xfrm rot="10800000">
            <a:off x="11782806" y="368479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73295609-6954-B194-ADA9-AC2DD13DFC07}"/>
              </a:ext>
            </a:extLst>
          </p:cNvPr>
          <p:cNvSpPr/>
          <p:nvPr/>
        </p:nvSpPr>
        <p:spPr>
          <a:xfrm rot="10800000">
            <a:off x="11400932" y="368548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ADE69C95-B51E-C3A1-2B9D-F84F7D71F944}"/>
              </a:ext>
            </a:extLst>
          </p:cNvPr>
          <p:cNvCxnSpPr>
            <a:cxnSpLocks/>
          </p:cNvCxnSpPr>
          <p:nvPr/>
        </p:nvCxnSpPr>
        <p:spPr>
          <a:xfrm flipV="1">
            <a:off x="11522177" y="2275840"/>
            <a:ext cx="0" cy="414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B4953569-C5CF-A41B-11E1-2E41395FF645}"/>
              </a:ext>
            </a:extLst>
          </p:cNvPr>
          <p:cNvCxnSpPr>
            <a:cxnSpLocks/>
          </p:cNvCxnSpPr>
          <p:nvPr/>
        </p:nvCxnSpPr>
        <p:spPr>
          <a:xfrm flipV="1">
            <a:off x="11717838" y="2788602"/>
            <a:ext cx="0" cy="423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F058AD59-053C-7DAF-99F5-8BCFF4C8A6F1}"/>
              </a:ext>
            </a:extLst>
          </p:cNvPr>
          <p:cNvCxnSpPr>
            <a:cxnSpLocks/>
          </p:cNvCxnSpPr>
          <p:nvPr/>
        </p:nvCxnSpPr>
        <p:spPr>
          <a:xfrm flipV="1">
            <a:off x="11522177" y="2866817"/>
            <a:ext cx="737" cy="3582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EA4971E7-3985-D6F9-630B-378B1614AFDE}"/>
              </a:ext>
            </a:extLst>
          </p:cNvPr>
          <p:cNvCxnSpPr>
            <a:cxnSpLocks/>
            <a:stCxn id="73" idx="0"/>
            <a:endCxn id="71" idx="2"/>
          </p:cNvCxnSpPr>
          <p:nvPr/>
        </p:nvCxnSpPr>
        <p:spPr>
          <a:xfrm flipH="1" flipV="1">
            <a:off x="11525760" y="3407647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011D98BE-3317-6237-5F16-7E7AFD1AF914}"/>
              </a:ext>
            </a:extLst>
          </p:cNvPr>
          <p:cNvCxnSpPr>
            <a:cxnSpLocks/>
          </p:cNvCxnSpPr>
          <p:nvPr/>
        </p:nvCxnSpPr>
        <p:spPr>
          <a:xfrm flipH="1" flipV="1">
            <a:off x="11715801" y="3392846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7352CB2C-BA71-AC84-100F-61A5D9C06D39}"/>
              </a:ext>
            </a:extLst>
          </p:cNvPr>
          <p:cNvCxnSpPr>
            <a:cxnSpLocks/>
          </p:cNvCxnSpPr>
          <p:nvPr/>
        </p:nvCxnSpPr>
        <p:spPr>
          <a:xfrm flipV="1">
            <a:off x="11905842" y="3328553"/>
            <a:ext cx="0" cy="3698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17364923-7225-9751-2D65-AD207E44AA74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1525702" y="3884941"/>
            <a:ext cx="6737" cy="13384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EF78266F-881B-2AE6-9929-AB0ACAC5DA54}"/>
              </a:ext>
            </a:extLst>
          </p:cNvPr>
          <p:cNvCxnSpPr>
            <a:cxnSpLocks/>
          </p:cNvCxnSpPr>
          <p:nvPr/>
        </p:nvCxnSpPr>
        <p:spPr>
          <a:xfrm flipH="1" flipV="1">
            <a:off x="11722495" y="3870870"/>
            <a:ext cx="28718" cy="15455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79D7660C-29AB-FC1C-C2E0-52A29F20927D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11907576" y="3884255"/>
            <a:ext cx="19429" cy="17155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Arco 82">
            <a:extLst>
              <a:ext uri="{FF2B5EF4-FFF2-40B4-BE49-F238E27FC236}">
                <a16:creationId xmlns:a16="http://schemas.microsoft.com/office/drawing/2014/main" id="{AB6E9AA5-2722-32D1-2665-0AAC9F63F7FF}"/>
              </a:ext>
            </a:extLst>
          </p:cNvPr>
          <p:cNvSpPr/>
          <p:nvPr/>
        </p:nvSpPr>
        <p:spPr>
          <a:xfrm rot="10800000">
            <a:off x="7267902" y="359223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008C4D79-1A66-E58D-5576-D9212B0A7BAF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7383846" y="2372685"/>
            <a:ext cx="10921" cy="1219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Arco 84">
            <a:extLst>
              <a:ext uri="{FF2B5EF4-FFF2-40B4-BE49-F238E27FC236}">
                <a16:creationId xmlns:a16="http://schemas.microsoft.com/office/drawing/2014/main" id="{246A678E-ECEE-CE3D-05F0-96CC05535543}"/>
              </a:ext>
            </a:extLst>
          </p:cNvPr>
          <p:cNvSpPr/>
          <p:nvPr/>
        </p:nvSpPr>
        <p:spPr>
          <a:xfrm rot="10800000">
            <a:off x="7281726" y="4696186"/>
            <a:ext cx="195285" cy="162322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9DE5843C-398D-0C2E-42E4-7C821565464F}"/>
              </a:ext>
            </a:extLst>
          </p:cNvPr>
          <p:cNvCxnSpPr>
            <a:cxnSpLocks/>
          </p:cNvCxnSpPr>
          <p:nvPr/>
        </p:nvCxnSpPr>
        <p:spPr>
          <a:xfrm flipV="1">
            <a:off x="7396628" y="3793948"/>
            <a:ext cx="0" cy="9100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656B577E-0B11-BADB-0BA6-B277627488A9}"/>
              </a:ext>
            </a:extLst>
          </p:cNvPr>
          <p:cNvCxnSpPr>
            <a:cxnSpLocks/>
          </p:cNvCxnSpPr>
          <p:nvPr/>
        </p:nvCxnSpPr>
        <p:spPr>
          <a:xfrm flipV="1">
            <a:off x="7394767" y="4858509"/>
            <a:ext cx="0" cy="1122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5191D243-A66F-89D0-13BD-4006601CA116}"/>
              </a:ext>
            </a:extLst>
          </p:cNvPr>
          <p:cNvCxnSpPr>
            <a:cxnSpLocks/>
          </p:cNvCxnSpPr>
          <p:nvPr/>
        </p:nvCxnSpPr>
        <p:spPr>
          <a:xfrm>
            <a:off x="956704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DD89E36E-DB9F-97E3-18C1-70BADBD8180C}"/>
              </a:ext>
            </a:extLst>
          </p:cNvPr>
          <p:cNvCxnSpPr>
            <a:cxnSpLocks/>
          </p:cNvCxnSpPr>
          <p:nvPr/>
        </p:nvCxnSpPr>
        <p:spPr>
          <a:xfrm>
            <a:off x="7394767" y="4952743"/>
            <a:ext cx="21722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84688D5A-13BF-A7C8-99CA-64BBEDEB7D1B}"/>
              </a:ext>
            </a:extLst>
          </p:cNvPr>
          <p:cNvCxnSpPr>
            <a:cxnSpLocks/>
          </p:cNvCxnSpPr>
          <p:nvPr/>
        </p:nvCxnSpPr>
        <p:spPr>
          <a:xfrm flipH="1">
            <a:off x="10684112" y="5223344"/>
            <a:ext cx="848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5BA517A8-7DC7-F9E1-829F-1D0E9F68A0F7}"/>
              </a:ext>
            </a:extLst>
          </p:cNvPr>
          <p:cNvCxnSpPr>
            <a:cxnSpLocks/>
          </p:cNvCxnSpPr>
          <p:nvPr/>
        </p:nvCxnSpPr>
        <p:spPr>
          <a:xfrm flipH="1">
            <a:off x="10684112" y="5416384"/>
            <a:ext cx="10685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380B955A-DD8E-CBFA-FEA3-EC5A5F7BB761}"/>
              </a:ext>
            </a:extLst>
          </p:cNvPr>
          <p:cNvCxnSpPr>
            <a:cxnSpLocks/>
          </p:cNvCxnSpPr>
          <p:nvPr/>
        </p:nvCxnSpPr>
        <p:spPr>
          <a:xfrm flipH="1">
            <a:off x="10684112" y="5604344"/>
            <a:ext cx="1231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795CAA53-88A2-EC1B-8D50-5BF442F58DF8}"/>
              </a:ext>
            </a:extLst>
          </p:cNvPr>
          <p:cNvCxnSpPr>
            <a:cxnSpLocks/>
          </p:cNvCxnSpPr>
          <p:nvPr/>
        </p:nvCxnSpPr>
        <p:spPr>
          <a:xfrm flipH="1">
            <a:off x="10684112" y="5785954"/>
            <a:ext cx="14075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/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/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/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blipFill>
                <a:blip r:embed="rId24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/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blipFill>
                <a:blip r:embed="rId2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/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A395D1C-FA88-D714-4FB8-0B87318CA50E}"/>
              </a:ext>
            </a:extLst>
          </p:cNvPr>
          <p:cNvCxnSpPr>
            <a:cxnSpLocks/>
          </p:cNvCxnSpPr>
          <p:nvPr/>
        </p:nvCxnSpPr>
        <p:spPr>
          <a:xfrm>
            <a:off x="10016254" y="3143887"/>
            <a:ext cx="8447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0C41F18F-7EF8-8ED6-BF72-1F7AC75D5BE4}"/>
              </a:ext>
            </a:extLst>
          </p:cNvPr>
          <p:cNvCxnSpPr>
            <a:cxnSpLocks/>
          </p:cNvCxnSpPr>
          <p:nvPr/>
        </p:nvCxnSpPr>
        <p:spPr>
          <a:xfrm>
            <a:off x="10861040" y="3143887"/>
            <a:ext cx="10262" cy="18088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39AB614C-64E9-373E-7389-3ED145301898}"/>
              </a:ext>
            </a:extLst>
          </p:cNvPr>
          <p:cNvCxnSpPr>
            <a:cxnSpLocks/>
          </p:cNvCxnSpPr>
          <p:nvPr/>
        </p:nvCxnSpPr>
        <p:spPr>
          <a:xfrm>
            <a:off x="10495696" y="4953623"/>
            <a:ext cx="3876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EE9736BB-DB0E-56F3-7C47-3787647ACD7B}"/>
              </a:ext>
            </a:extLst>
          </p:cNvPr>
          <p:cNvCxnSpPr>
            <a:cxnSpLocks/>
          </p:cNvCxnSpPr>
          <p:nvPr/>
        </p:nvCxnSpPr>
        <p:spPr>
          <a:xfrm>
            <a:off x="1050811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BF05A5E9-426E-A1A3-9BB6-900FE6B12F3B}"/>
              </a:ext>
            </a:extLst>
          </p:cNvPr>
          <p:cNvCxnSpPr>
            <a:cxnSpLocks/>
          </p:cNvCxnSpPr>
          <p:nvPr/>
        </p:nvCxnSpPr>
        <p:spPr>
          <a:xfrm>
            <a:off x="3637896" y="1515492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45B703AB-876B-3C52-75D4-44E16B584072}"/>
              </a:ext>
            </a:extLst>
          </p:cNvPr>
          <p:cNvCxnSpPr>
            <a:cxnSpLocks/>
          </p:cNvCxnSpPr>
          <p:nvPr/>
        </p:nvCxnSpPr>
        <p:spPr>
          <a:xfrm>
            <a:off x="4191616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A0888B2E-02C1-9681-1570-2F60E4751797}"/>
              </a:ext>
            </a:extLst>
          </p:cNvPr>
          <p:cNvCxnSpPr>
            <a:cxnSpLocks/>
          </p:cNvCxnSpPr>
          <p:nvPr/>
        </p:nvCxnSpPr>
        <p:spPr>
          <a:xfrm>
            <a:off x="11724265" y="1483926"/>
            <a:ext cx="5288" cy="1310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diritto 105">
            <a:extLst>
              <a:ext uri="{FF2B5EF4-FFF2-40B4-BE49-F238E27FC236}">
                <a16:creationId xmlns:a16="http://schemas.microsoft.com/office/drawing/2014/main" id="{9187A250-5F35-7B89-D2F3-C1A624915C63}"/>
              </a:ext>
            </a:extLst>
          </p:cNvPr>
          <p:cNvCxnSpPr>
            <a:cxnSpLocks/>
          </p:cNvCxnSpPr>
          <p:nvPr/>
        </p:nvCxnSpPr>
        <p:spPr>
          <a:xfrm flipH="1">
            <a:off x="11522111" y="1634655"/>
            <a:ext cx="66" cy="6386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diritto 106">
            <a:extLst>
              <a:ext uri="{FF2B5EF4-FFF2-40B4-BE49-F238E27FC236}">
                <a16:creationId xmlns:a16="http://schemas.microsoft.com/office/drawing/2014/main" id="{0AA69D28-751B-28B2-073A-44B85FEDAE68}"/>
              </a:ext>
            </a:extLst>
          </p:cNvPr>
          <p:cNvCxnSpPr>
            <a:cxnSpLocks/>
          </p:cNvCxnSpPr>
          <p:nvPr/>
        </p:nvCxnSpPr>
        <p:spPr>
          <a:xfrm flipH="1">
            <a:off x="4191616" y="1648844"/>
            <a:ext cx="7337454" cy="254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6F445BF2-6466-E105-1562-67B5DEE2F5B4}"/>
              </a:ext>
            </a:extLst>
          </p:cNvPr>
          <p:cNvCxnSpPr>
            <a:cxnSpLocks/>
          </p:cNvCxnSpPr>
          <p:nvPr/>
        </p:nvCxnSpPr>
        <p:spPr>
          <a:xfrm flipH="1">
            <a:off x="1626216" y="1477460"/>
            <a:ext cx="10101415" cy="450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Arco 108">
            <a:extLst>
              <a:ext uri="{FF2B5EF4-FFF2-40B4-BE49-F238E27FC236}">
                <a16:creationId xmlns:a16="http://schemas.microsoft.com/office/drawing/2014/main" id="{5B85C452-A8DE-2C64-8AEE-D4907EB044FC}"/>
              </a:ext>
            </a:extLst>
          </p:cNvPr>
          <p:cNvSpPr/>
          <p:nvPr/>
        </p:nvSpPr>
        <p:spPr>
          <a:xfrm rot="16200000">
            <a:off x="9905449" y="444812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64693018-74B8-73E1-F18C-530AEE3EBCE5}"/>
              </a:ext>
            </a:extLst>
          </p:cNvPr>
          <p:cNvSpPr/>
          <p:nvPr/>
        </p:nvSpPr>
        <p:spPr>
          <a:xfrm rot="16200000">
            <a:off x="11620910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35C9A32D-5A81-D7CE-C07D-CF5C8E125958}"/>
              </a:ext>
            </a:extLst>
          </p:cNvPr>
          <p:cNvSpPr/>
          <p:nvPr/>
        </p:nvSpPr>
        <p:spPr>
          <a:xfrm rot="16200000">
            <a:off x="11805894" y="448813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6125366F-145B-6BD2-B92C-82173599BBC3}"/>
              </a:ext>
            </a:extLst>
          </p:cNvPr>
          <p:cNvSpPr/>
          <p:nvPr/>
        </p:nvSpPr>
        <p:spPr>
          <a:xfrm rot="16200000">
            <a:off x="11419038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3293B698-3252-B8F9-97BB-63DC575344D7}"/>
              </a:ext>
            </a:extLst>
          </p:cNvPr>
          <p:cNvSpPr/>
          <p:nvPr/>
        </p:nvSpPr>
        <p:spPr>
          <a:xfrm rot="16200000">
            <a:off x="10753505" y="426086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Arco 113">
            <a:extLst>
              <a:ext uri="{FF2B5EF4-FFF2-40B4-BE49-F238E27FC236}">
                <a16:creationId xmlns:a16="http://schemas.microsoft.com/office/drawing/2014/main" id="{FE0BAB16-D6DB-65A1-AC75-BAC17B40AAD5}"/>
              </a:ext>
            </a:extLst>
          </p:cNvPr>
          <p:cNvSpPr/>
          <p:nvPr/>
        </p:nvSpPr>
        <p:spPr>
          <a:xfrm rot="16200000">
            <a:off x="11617414" y="448936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70F600F8-C572-BCBA-CD16-728C4CB8027E}"/>
              </a:ext>
            </a:extLst>
          </p:cNvPr>
          <p:cNvSpPr/>
          <p:nvPr/>
        </p:nvSpPr>
        <p:spPr>
          <a:xfrm rot="16200000">
            <a:off x="10754077" y="445050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535297E1-FC4E-6CFC-8CF9-39C9EA8E710A}"/>
              </a:ext>
            </a:extLst>
          </p:cNvPr>
          <p:cNvSpPr/>
          <p:nvPr/>
        </p:nvSpPr>
        <p:spPr>
          <a:xfrm rot="16200000">
            <a:off x="11413020" y="447436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7" name="Connettore diritto 116">
            <a:extLst>
              <a:ext uri="{FF2B5EF4-FFF2-40B4-BE49-F238E27FC236}">
                <a16:creationId xmlns:a16="http://schemas.microsoft.com/office/drawing/2014/main" id="{658CBBA4-5778-625F-71A7-E4483CA0164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10973439" y="436798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D2523156-17A8-859D-41CE-4C3E2FD7C019}"/>
              </a:ext>
            </a:extLst>
          </p:cNvPr>
          <p:cNvCxnSpPr>
            <a:cxnSpLocks/>
          </p:cNvCxnSpPr>
          <p:nvPr/>
        </p:nvCxnSpPr>
        <p:spPr>
          <a:xfrm>
            <a:off x="10973438" y="458164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E07D7E6C-1FB2-EF8B-D3D8-0C3ABEBAB443}"/>
              </a:ext>
            </a:extLst>
          </p:cNvPr>
          <p:cNvCxnSpPr>
            <a:cxnSpLocks/>
          </p:cNvCxnSpPr>
          <p:nvPr/>
        </p:nvCxnSpPr>
        <p:spPr>
          <a:xfrm>
            <a:off x="10401129" y="4367983"/>
            <a:ext cx="372590" cy="2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7B3533B8-8227-D32A-54A1-19C3632232DA}"/>
              </a:ext>
            </a:extLst>
          </p:cNvPr>
          <p:cNvCxnSpPr>
            <a:cxnSpLocks/>
            <a:stCxn id="109" idx="0"/>
          </p:cNvCxnSpPr>
          <p:nvPr/>
        </p:nvCxnSpPr>
        <p:spPr>
          <a:xfrm>
            <a:off x="10120823" y="4558924"/>
            <a:ext cx="66325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8E2BCE39-D3A1-1822-075D-14B2CB3D3867}"/>
              </a:ext>
            </a:extLst>
          </p:cNvPr>
          <p:cNvCxnSpPr>
            <a:cxnSpLocks/>
          </p:cNvCxnSpPr>
          <p:nvPr/>
        </p:nvCxnSpPr>
        <p:spPr>
          <a:xfrm>
            <a:off x="9203948" y="4574236"/>
            <a:ext cx="7175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02ABAF9D-6574-D77D-D3D7-908FBAC88508}"/>
              </a:ext>
            </a:extLst>
          </p:cNvPr>
          <p:cNvCxnSpPr>
            <a:cxnSpLocks/>
          </p:cNvCxnSpPr>
          <p:nvPr/>
        </p:nvCxnSpPr>
        <p:spPr>
          <a:xfrm flipH="1" flipV="1">
            <a:off x="9646032" y="4076451"/>
            <a:ext cx="4748" cy="497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A9CEFA02-9941-DC60-0E6E-FC30C37A5EFF}"/>
              </a:ext>
            </a:extLst>
          </p:cNvPr>
          <p:cNvCxnSpPr>
            <a:cxnSpLocks/>
          </p:cNvCxnSpPr>
          <p:nvPr/>
        </p:nvCxnSpPr>
        <p:spPr>
          <a:xfrm flipV="1">
            <a:off x="10401129" y="4067948"/>
            <a:ext cx="0" cy="300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E98EF166-34DB-B3A8-2889-6231AF439471}"/>
              </a:ext>
            </a:extLst>
          </p:cNvPr>
          <p:cNvCxnSpPr>
            <a:cxnSpLocks/>
          </p:cNvCxnSpPr>
          <p:nvPr/>
        </p:nvCxnSpPr>
        <p:spPr>
          <a:xfrm>
            <a:off x="11821964" y="4367983"/>
            <a:ext cx="968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diritto 124">
            <a:extLst>
              <a:ext uri="{FF2B5EF4-FFF2-40B4-BE49-F238E27FC236}">
                <a16:creationId xmlns:a16="http://schemas.microsoft.com/office/drawing/2014/main" id="{E50E14D6-A968-A992-3E15-66381609E9AB}"/>
              </a:ext>
            </a:extLst>
          </p:cNvPr>
          <p:cNvCxnSpPr>
            <a:cxnSpLocks/>
          </p:cNvCxnSpPr>
          <p:nvPr/>
        </p:nvCxnSpPr>
        <p:spPr>
          <a:xfrm>
            <a:off x="12003786" y="4588007"/>
            <a:ext cx="776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028DC6B6-F771-E700-B814-0F9B2AF12583}"/>
              </a:ext>
            </a:extLst>
          </p:cNvPr>
          <p:cNvCxnSpPr>
            <a:cxnSpLocks/>
          </p:cNvCxnSpPr>
          <p:nvPr/>
        </p:nvCxnSpPr>
        <p:spPr>
          <a:xfrm>
            <a:off x="1626216" y="1522515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5327142D-07A0-5E2C-010A-79DBAAA14E0D}"/>
              </a:ext>
            </a:extLst>
          </p:cNvPr>
          <p:cNvCxnSpPr>
            <a:cxnSpLocks/>
          </p:cNvCxnSpPr>
          <p:nvPr/>
        </p:nvCxnSpPr>
        <p:spPr>
          <a:xfrm>
            <a:off x="2186032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Arco 127">
            <a:extLst>
              <a:ext uri="{FF2B5EF4-FFF2-40B4-BE49-F238E27FC236}">
                <a16:creationId xmlns:a16="http://schemas.microsoft.com/office/drawing/2014/main" id="{4510D52E-72A4-C687-E320-CDB0A57CF61C}"/>
              </a:ext>
            </a:extLst>
          </p:cNvPr>
          <p:cNvSpPr/>
          <p:nvPr/>
        </p:nvSpPr>
        <p:spPr>
          <a:xfrm rot="5400000">
            <a:off x="3528504" y="159229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9" name="Connettore diritto 128">
            <a:extLst>
              <a:ext uri="{FF2B5EF4-FFF2-40B4-BE49-F238E27FC236}">
                <a16:creationId xmlns:a16="http://schemas.microsoft.com/office/drawing/2014/main" id="{9077A391-F217-4ED2-9788-53B61A51FDE3}"/>
              </a:ext>
            </a:extLst>
          </p:cNvPr>
          <p:cNvCxnSpPr>
            <a:cxnSpLocks/>
          </p:cNvCxnSpPr>
          <p:nvPr/>
        </p:nvCxnSpPr>
        <p:spPr>
          <a:xfrm flipH="1" flipV="1">
            <a:off x="2175580" y="1663924"/>
            <a:ext cx="1385205" cy="8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diritto 129">
            <a:extLst>
              <a:ext uri="{FF2B5EF4-FFF2-40B4-BE49-F238E27FC236}">
                <a16:creationId xmlns:a16="http://schemas.microsoft.com/office/drawing/2014/main" id="{81204835-ED22-2F52-C2CF-66EEF0FFD170}"/>
              </a:ext>
            </a:extLst>
          </p:cNvPr>
          <p:cNvCxnSpPr>
            <a:cxnSpLocks/>
          </p:cNvCxnSpPr>
          <p:nvPr/>
        </p:nvCxnSpPr>
        <p:spPr>
          <a:xfrm flipH="1">
            <a:off x="3728111" y="1675535"/>
            <a:ext cx="463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Arco 130">
            <a:extLst>
              <a:ext uri="{FF2B5EF4-FFF2-40B4-BE49-F238E27FC236}">
                <a16:creationId xmlns:a16="http://schemas.microsoft.com/office/drawing/2014/main" id="{E0316CF7-A8B9-9988-8165-3DFC9BF35B38}"/>
              </a:ext>
            </a:extLst>
          </p:cNvPr>
          <p:cNvSpPr/>
          <p:nvPr/>
        </p:nvSpPr>
        <p:spPr>
          <a:xfrm rot="16200000">
            <a:off x="9919717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Arco 131">
            <a:extLst>
              <a:ext uri="{FF2B5EF4-FFF2-40B4-BE49-F238E27FC236}">
                <a16:creationId xmlns:a16="http://schemas.microsoft.com/office/drawing/2014/main" id="{3C96B869-BA4B-AF8D-E718-6F6B9C19165B}"/>
              </a:ext>
            </a:extLst>
          </p:cNvPr>
          <p:cNvSpPr/>
          <p:nvPr/>
        </p:nvSpPr>
        <p:spPr>
          <a:xfrm rot="16200000">
            <a:off x="9535166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B80D7C11-24ED-05EA-4EBC-93A39D96F24E}"/>
              </a:ext>
            </a:extLst>
          </p:cNvPr>
          <p:cNvCxnSpPr>
            <a:cxnSpLocks/>
          </p:cNvCxnSpPr>
          <p:nvPr/>
        </p:nvCxnSpPr>
        <p:spPr>
          <a:xfrm>
            <a:off x="10120823" y="4370846"/>
            <a:ext cx="2844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FA9094FA-7271-B931-5FFD-31F5127DDAAD}"/>
              </a:ext>
            </a:extLst>
          </p:cNvPr>
          <p:cNvCxnSpPr>
            <a:cxnSpLocks/>
          </p:cNvCxnSpPr>
          <p:nvPr/>
        </p:nvCxnSpPr>
        <p:spPr>
          <a:xfrm>
            <a:off x="9738360" y="4376379"/>
            <a:ext cx="2019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CE6B0643-2FD8-B560-E92F-7587D48F9753}"/>
              </a:ext>
            </a:extLst>
          </p:cNvPr>
          <p:cNvCxnSpPr>
            <a:cxnSpLocks/>
          </p:cNvCxnSpPr>
          <p:nvPr/>
        </p:nvCxnSpPr>
        <p:spPr>
          <a:xfrm>
            <a:off x="9189720" y="4379980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Arco 135">
            <a:extLst>
              <a:ext uri="{FF2B5EF4-FFF2-40B4-BE49-F238E27FC236}">
                <a16:creationId xmlns:a16="http://schemas.microsoft.com/office/drawing/2014/main" id="{A57BF13C-DB1A-89E3-22DD-AA249E446B9D}"/>
              </a:ext>
            </a:extLst>
          </p:cNvPr>
          <p:cNvSpPr/>
          <p:nvPr/>
        </p:nvSpPr>
        <p:spPr>
          <a:xfrm rot="16200000">
            <a:off x="8988130" y="426955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4C3B15DC-92FE-CB03-B4B3-83A7764F8398}"/>
              </a:ext>
            </a:extLst>
          </p:cNvPr>
          <p:cNvCxnSpPr>
            <a:cxnSpLocks/>
          </p:cNvCxnSpPr>
          <p:nvPr/>
        </p:nvCxnSpPr>
        <p:spPr>
          <a:xfrm>
            <a:off x="8642684" y="4393909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8D147B84-8CC3-5951-9DCA-EDBDB2F18DD9}"/>
              </a:ext>
            </a:extLst>
          </p:cNvPr>
          <p:cNvCxnSpPr>
            <a:cxnSpLocks/>
          </p:cNvCxnSpPr>
          <p:nvPr/>
        </p:nvCxnSpPr>
        <p:spPr>
          <a:xfrm>
            <a:off x="7983554" y="4574236"/>
            <a:ext cx="1037849" cy="7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9" name="Arco 138">
            <a:extLst>
              <a:ext uri="{FF2B5EF4-FFF2-40B4-BE49-F238E27FC236}">
                <a16:creationId xmlns:a16="http://schemas.microsoft.com/office/drawing/2014/main" id="{14FFE8CD-7944-6A01-CCF0-B1608BCCB948}"/>
              </a:ext>
            </a:extLst>
          </p:cNvPr>
          <p:cNvSpPr/>
          <p:nvPr/>
        </p:nvSpPr>
        <p:spPr>
          <a:xfrm rot="16200000">
            <a:off x="9005333" y="446445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7D08BE8-F569-AE66-B32E-1A3D411B6CD4}"/>
              </a:ext>
            </a:extLst>
          </p:cNvPr>
          <p:cNvCxnSpPr>
            <a:cxnSpLocks/>
          </p:cNvCxnSpPr>
          <p:nvPr/>
        </p:nvCxnSpPr>
        <p:spPr>
          <a:xfrm flipV="1">
            <a:off x="8642684" y="4085481"/>
            <a:ext cx="0" cy="31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45B4D8DF-3ACC-40E0-CF37-5C2D04501868}"/>
              </a:ext>
            </a:extLst>
          </p:cNvPr>
          <p:cNvCxnSpPr>
            <a:cxnSpLocks/>
          </p:cNvCxnSpPr>
          <p:nvPr/>
        </p:nvCxnSpPr>
        <p:spPr>
          <a:xfrm flipV="1">
            <a:off x="7983554" y="4085481"/>
            <a:ext cx="0" cy="488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PARAMETERS AND CASE OF STUDY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Parameters and case of study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E6B8BC-E9EA-F189-03FD-B7D13DF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6" y="1497027"/>
            <a:ext cx="5693293" cy="19478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17A60E-96C6-536B-AD38-59C30D19B735}"/>
              </a:ext>
            </a:extLst>
          </p:cNvPr>
          <p:cNvSpPr txBox="1"/>
          <p:nvPr/>
        </p:nvSpPr>
        <p:spPr>
          <a:xfrm>
            <a:off x="4454" y="646132"/>
            <a:ext cx="856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physical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of the QUAV and the </a:t>
            </a:r>
            <a:r>
              <a:rPr lang="it-IT" err="1"/>
              <a:t>selected</a:t>
            </a:r>
            <a:r>
              <a:rPr lang="it-IT"/>
              <a:t> control gains are: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F7FA6D-CCB6-0D26-7F06-2F990D2A689D}"/>
              </a:ext>
            </a:extLst>
          </p:cNvPr>
          <p:cNvSpPr txBox="1"/>
          <p:nvPr/>
        </p:nvSpPr>
        <p:spPr>
          <a:xfrm>
            <a:off x="187842" y="4120117"/>
            <a:ext cx="8100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/>
              <a:t>Simulation </a:t>
            </a:r>
            <a:r>
              <a:rPr lang="it-IT" err="1"/>
              <a:t>performed</a:t>
            </a:r>
            <a:r>
              <a:rPr lang="it-IT"/>
              <a:t>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uncertanties</a:t>
            </a:r>
            <a:r>
              <a:rPr lang="it-IT"/>
              <a:t> or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</a:t>
            </a:r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526BAE-D5D0-4B7A-4080-E55C5D7D2BB9}"/>
              </a:ext>
            </a:extLst>
          </p:cNvPr>
          <p:cNvSpPr txBox="1"/>
          <p:nvPr/>
        </p:nvSpPr>
        <p:spPr>
          <a:xfrm>
            <a:off x="93921" y="3741794"/>
            <a:ext cx="59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following </a:t>
            </a:r>
            <a:r>
              <a:rPr lang="it-IT" err="1"/>
              <a:t>cases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analysed</a:t>
            </a:r>
            <a:r>
              <a:rPr lang="it-IT"/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E38174-F74E-FA18-5CE2-2C68C997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04" y="2582459"/>
            <a:ext cx="3176710" cy="130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/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5   5   5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/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=9,75∗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𝐾𝑔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/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0   0   2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6DBA1D2A-6CBB-4CC4-247C-F099483F0C3E}"/>
              </a:ext>
            </a:extLst>
          </p:cNvPr>
          <p:cNvSpPr/>
          <p:nvPr/>
        </p:nvSpPr>
        <p:spPr>
          <a:xfrm>
            <a:off x="8052619" y="4817806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DE34C7CA-F71A-6355-64C7-7E787CCE5D55}"/>
              </a:ext>
            </a:extLst>
          </p:cNvPr>
          <p:cNvSpPr/>
          <p:nvPr/>
        </p:nvSpPr>
        <p:spPr>
          <a:xfrm>
            <a:off x="8170607" y="5682428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1654D0-5073-15EB-DF37-4F5FDACFF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" t="3084" r="6622" b="29394"/>
          <a:stretch/>
        </p:blipFill>
        <p:spPr>
          <a:xfrm>
            <a:off x="7839004" y="1198321"/>
            <a:ext cx="3176710" cy="1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2" name="2024-06-11 10-19-1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5D7940B-2153-06D0-2AE7-764FACF12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587" y="7627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9034694-782F-BF61-2795-FD3D3A343DC0}"/>
              </a:ext>
            </a:extLst>
          </p:cNvPr>
          <p:cNvGrpSpPr/>
          <p:nvPr/>
        </p:nvGrpSpPr>
        <p:grpSpPr>
          <a:xfrm>
            <a:off x="371196" y="900845"/>
            <a:ext cx="11632962" cy="5329515"/>
            <a:chOff x="807803" y="1757521"/>
            <a:chExt cx="10766677" cy="3616334"/>
          </a:xfrm>
        </p:grpSpPr>
        <p:pic>
          <p:nvPicPr>
            <p:cNvPr id="148" name="Immagine 147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28E17F11-DCCA-CFFF-2B8A-D863AF3E0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9" y="1757521"/>
              <a:ext cx="2657451" cy="1806683"/>
            </a:xfrm>
            <a:prstGeom prst="rect">
              <a:avLst/>
            </a:prstGeom>
          </p:spPr>
        </p:pic>
        <p:pic>
          <p:nvPicPr>
            <p:cNvPr id="150" name="Immagine 149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0223EA3-C585-6920-E8D1-7CD8B1F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69" y="3562742"/>
              <a:ext cx="2657451" cy="1806683"/>
            </a:xfrm>
            <a:prstGeom prst="rect">
              <a:avLst/>
            </a:prstGeom>
          </p:spPr>
        </p:pic>
        <p:pic>
          <p:nvPicPr>
            <p:cNvPr id="152" name="Immagine 151" descr="Immagine che contiene testo, Carattere, schermata, linea&#10;&#10;Descrizione generata automaticamente">
              <a:extLst>
                <a:ext uri="{FF2B5EF4-FFF2-40B4-BE49-F238E27FC236}">
                  <a16:creationId xmlns:a16="http://schemas.microsoft.com/office/drawing/2014/main" id="{2644F6DA-5BAE-7750-11F7-F05A497B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13" y="3562742"/>
              <a:ext cx="2634866" cy="1806683"/>
            </a:xfrm>
            <a:prstGeom prst="rect">
              <a:avLst/>
            </a:prstGeom>
          </p:spPr>
        </p:pic>
        <p:pic>
          <p:nvPicPr>
            <p:cNvPr id="166" name="Immagine 165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939D5A3F-6717-A35D-04E4-A6A1DEFF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552" y="1761781"/>
              <a:ext cx="2594932" cy="1806683"/>
            </a:xfrm>
            <a:prstGeom prst="rect">
              <a:avLst/>
            </a:prstGeom>
          </p:spPr>
        </p:pic>
        <p:pic>
          <p:nvPicPr>
            <p:cNvPr id="168" name="Immagine 167" descr="Immagine che contiene testo, linea, Carattere, diagramma&#10;&#10;Descrizione generata automaticamente">
              <a:extLst>
                <a:ext uri="{FF2B5EF4-FFF2-40B4-BE49-F238E27FC236}">
                  <a16:creationId xmlns:a16="http://schemas.microsoft.com/office/drawing/2014/main" id="{088A6F7A-8ADC-8D0F-DA97-3814501F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3" y="3567172"/>
              <a:ext cx="2510334" cy="1806683"/>
            </a:xfrm>
            <a:prstGeom prst="rect">
              <a:avLst/>
            </a:prstGeom>
          </p:spPr>
        </p:pic>
        <p:pic>
          <p:nvPicPr>
            <p:cNvPr id="170" name="Immagine 169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28CF9116-E684-1486-303B-98A2E563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319" y="3562742"/>
              <a:ext cx="2465165" cy="1806683"/>
            </a:xfrm>
            <a:prstGeom prst="rect">
              <a:avLst/>
            </a:prstGeom>
          </p:spPr>
        </p:pic>
        <p:pic>
          <p:nvPicPr>
            <p:cNvPr id="174" name="Immagine 173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0084F14F-DB35-0557-6E8C-4FFCBC85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7" y="1760489"/>
              <a:ext cx="2465165" cy="1806683"/>
            </a:xfrm>
            <a:prstGeom prst="rect">
              <a:avLst/>
            </a:prstGeom>
          </p:spPr>
        </p:pic>
        <p:pic>
          <p:nvPicPr>
            <p:cNvPr id="176" name="Immagine 175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BA09EA43-D740-57A0-AA9A-E035539A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701" y="1757521"/>
              <a:ext cx="2687619" cy="1806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6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6" name="Immagine 15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6AA304E-B172-8D08-D34F-C21366AB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8" y="3715490"/>
            <a:ext cx="3344917" cy="2614422"/>
          </a:xfrm>
          <a:prstGeom prst="rect">
            <a:avLst/>
          </a:prstGeom>
        </p:spPr>
      </p:pic>
      <p:pic>
        <p:nvPicPr>
          <p:cNvPr id="172" name="Immagine 17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1588271F-8083-6958-D0D0-7ACBBEFDC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96" y="3715490"/>
            <a:ext cx="3344920" cy="2614422"/>
          </a:xfrm>
          <a:prstGeom prst="rect">
            <a:avLst/>
          </a:prstGeom>
        </p:spPr>
      </p:pic>
      <p:pic>
        <p:nvPicPr>
          <p:cNvPr id="164" name="Immagine 163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DD936E73-56C6-3E29-E85E-4B727B163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6" y="843630"/>
            <a:ext cx="3344920" cy="2749433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0BADD5C-E905-CE21-CCE6-BE2AD77D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8" y="843630"/>
            <a:ext cx="3278628" cy="26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1353FFAE-2618-AED3-6FC0-05A5BF5C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3540978"/>
            <a:ext cx="3143822" cy="2907276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669494F-4F69-3441-35AC-13D4D32F9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94" y="3540979"/>
            <a:ext cx="3309008" cy="2907275"/>
          </a:xfrm>
          <a:prstGeom prst="rect">
            <a:avLst/>
          </a:prstGeom>
        </p:spPr>
      </p:pic>
      <p:pic>
        <p:nvPicPr>
          <p:cNvPr id="11" name="Immagine 10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D977F2-A91E-FBF1-587D-91711DC3B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00" y="682952"/>
            <a:ext cx="2860965" cy="2757644"/>
          </a:xfrm>
          <a:prstGeom prst="rect">
            <a:avLst/>
          </a:prstGeom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6061E7-87A7-E109-F82D-AD13E43C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646132"/>
            <a:ext cx="3225754" cy="2907275"/>
          </a:xfrm>
          <a:prstGeom prst="rect">
            <a:avLst/>
          </a:prstGeom>
        </p:spPr>
      </p:pic>
      <p:pic>
        <p:nvPicPr>
          <p:cNvPr id="15" name="Immagine 14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977096-427D-0381-A713-E5BC2C4B9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48" y="646132"/>
            <a:ext cx="3225754" cy="2907275"/>
          </a:xfrm>
          <a:prstGeom prst="rect">
            <a:avLst/>
          </a:prstGeom>
        </p:spPr>
      </p:pic>
      <p:pic>
        <p:nvPicPr>
          <p:cNvPr id="17" name="Immagine 16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E2B7A851-0A7A-4531-FF10-CD491C4D0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3" y="3540978"/>
            <a:ext cx="2807122" cy="2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90ABEC25-E76A-930B-55F6-E995A6AAB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813050"/>
            <a:ext cx="2951606" cy="2593264"/>
          </a:xfrm>
          <a:prstGeom prst="rect">
            <a:avLst/>
          </a:prstGeom>
        </p:spPr>
      </p:pic>
      <p:pic>
        <p:nvPicPr>
          <p:cNvPr id="19" name="Immagine 1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49175B91-C373-BAC3-171C-F4B9F546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3521765"/>
            <a:ext cx="2877344" cy="2593264"/>
          </a:xfrm>
          <a:prstGeom prst="rect">
            <a:avLst/>
          </a:prstGeom>
        </p:spPr>
      </p:pic>
      <p:pic>
        <p:nvPicPr>
          <p:cNvPr id="181" name="Immagine 18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6EE002C-A941-08D2-93A5-5AAAA8795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738217"/>
            <a:ext cx="2877344" cy="2593264"/>
          </a:xfrm>
          <a:prstGeom prst="rect">
            <a:avLst/>
          </a:prstGeom>
        </p:spPr>
      </p:pic>
      <p:pic>
        <p:nvPicPr>
          <p:cNvPr id="178" name="Immagine 17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CA758BC-BD77-DD65-6A8A-6B118688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3596598"/>
            <a:ext cx="2951606" cy="2593264"/>
          </a:xfrm>
          <a:prstGeom prst="rect">
            <a:avLst/>
          </a:prstGeom>
        </p:spPr>
      </p:pic>
      <p:pic>
        <p:nvPicPr>
          <p:cNvPr id="179" name="Immagine 17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703FFB1E-7EEE-B0F4-7969-F9448CC7E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738217"/>
            <a:ext cx="2858196" cy="2690783"/>
          </a:xfrm>
          <a:prstGeom prst="rect">
            <a:avLst/>
          </a:prstGeom>
        </p:spPr>
      </p:pic>
      <p:pic>
        <p:nvPicPr>
          <p:cNvPr id="182" name="Immagine 18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96A9326-51DA-BD0D-98F4-B1083107A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3531978"/>
            <a:ext cx="2858195" cy="2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3" name="Immagine 18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68D016AE-817A-F308-2D3C-6ED16846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706971"/>
            <a:ext cx="3172753" cy="2903518"/>
          </a:xfrm>
          <a:prstGeom prst="rect">
            <a:avLst/>
          </a:prstGeom>
        </p:spPr>
      </p:pic>
      <p:pic>
        <p:nvPicPr>
          <p:cNvPr id="184" name="Immagine 18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2666291-EB48-043F-7023-34C7BA51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3644890"/>
            <a:ext cx="3172753" cy="2792023"/>
          </a:xfrm>
          <a:prstGeom prst="rect">
            <a:avLst/>
          </a:prstGeom>
        </p:spPr>
      </p:pic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63C549-AA26-1D3B-142A-7BFC9A632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27" y="676551"/>
            <a:ext cx="3266357" cy="2937919"/>
          </a:xfrm>
          <a:prstGeom prst="rect">
            <a:avLst/>
          </a:prstGeom>
        </p:spPr>
      </p:pic>
      <p:pic>
        <p:nvPicPr>
          <p:cNvPr id="7" name="Immagine 6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A90C4AF7-6965-719F-B925-8AB021F99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30" y="3692975"/>
            <a:ext cx="3172754" cy="27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SUMMARY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78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err="1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Quav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Dynamic Model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Inner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Outer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Momentum-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Estimator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Simulation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Results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Critics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final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discussion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B23F7A-1630-EBDB-48C8-250725B0B737}"/>
              </a:ext>
            </a:extLst>
          </p:cNvPr>
          <p:cNvSpPr txBox="1"/>
          <p:nvPr/>
        </p:nvSpPr>
        <p:spPr>
          <a:xfrm>
            <a:off x="9026681" y="1145314"/>
            <a:ext cx="2942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Th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 controller is still able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to track the trajectory with sufficiently small errors, which are however bigger than the first case</a:t>
            </a:r>
            <a:r>
              <a:rPr lang="en-US" sz="1200">
                <a:highlight>
                  <a:srgbClr val="FFFFFF"/>
                </a:highlight>
              </a:rPr>
              <a:t>. f</a:t>
            </a:r>
            <a:r>
              <a:rPr lang="en-US" sz="1200">
                <a:effectLst/>
                <a:highlight>
                  <a:srgbClr val="FFFFFF"/>
                </a:highlight>
              </a:rPr>
              <a:t>urthermore, the transient is more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evident. </a:t>
            </a:r>
            <a:r>
              <a:rPr lang="en-US" sz="1200">
                <a:highlight>
                  <a:srgbClr val="FFFFFF"/>
                </a:highlight>
              </a:rPr>
              <a:t>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thrust results much higher than the first case.</a:t>
            </a:r>
            <a:endParaRPr 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9FBB7-DA1B-F660-13E1-8FD931E9D8E6}"/>
              </a:ext>
            </a:extLst>
          </p:cNvPr>
          <p:cNvSpPr txBox="1"/>
          <p:nvPr/>
        </p:nvSpPr>
        <p:spPr>
          <a:xfrm>
            <a:off x="9068425" y="3764685"/>
            <a:ext cx="2867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>
                <a:effectLst/>
                <a:highlight>
                  <a:srgbClr val="FFFFFF"/>
                </a:highlight>
              </a:rPr>
              <a:t>The transient is markedly reduced compared to the transient exhibited by the controller without compensation. Furthermore, the errors demonstrate a significantly lower order of magnitude with the incorporation of the estimator.</a:t>
            </a:r>
            <a:br>
              <a:rPr lang="en-US" sz="1200"/>
            </a:br>
            <a:r>
              <a:rPr lang="en-US" sz="1200" b="0" i="0">
                <a:effectLst/>
                <a:highlight>
                  <a:srgbClr val="FFFFFF"/>
                </a:highlight>
              </a:rPr>
              <a:t>This improvement underscores the effectiveness of the estimator in swiftly mitigating disturbances and reducing tracking errors, thus contributing to overall system stability and performance enhancement.</a:t>
            </a:r>
            <a:endParaRPr lang="it-IT" sz="1200"/>
          </a:p>
        </p:txBody>
      </p:sp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B7F37BFD-FFD6-1EDD-E67C-0DF5AF9C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1" y="1145314"/>
            <a:ext cx="2843619" cy="245626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6" name="Immagine 15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9FCFB7-9149-839B-CED5-2E0E83EF9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1145315"/>
            <a:ext cx="2787298" cy="24323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377E9E7-D1D1-7626-870C-01599DDC1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114531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5BDC80-0A70-9C46-42FD-F4BF04EB3EBA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D33669-7A35-CB96-6AE0-96328C992995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15C52E-17EE-1CBF-FFE5-21DF909CF194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3</a:t>
            </a:r>
          </a:p>
        </p:txBody>
      </p:sp>
      <p:pic>
        <p:nvPicPr>
          <p:cNvPr id="20" name="Immagine 19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7FD0954-E0C1-3896-7D89-82CAF327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3712043"/>
            <a:ext cx="2685481" cy="266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magine 20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CD6DE54-C199-2756-6749-E6553AC12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3700059"/>
            <a:ext cx="2804261" cy="266257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17F7690F-D43B-4778-EA8E-5FB9996B7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5" y="3712043"/>
            <a:ext cx="2867342" cy="2662571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57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855899C-020A-25F3-C475-37A9EA980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2" y="3629698"/>
            <a:ext cx="3049923" cy="2791111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D8D46F6-ADA9-4AC5-B3BE-CED9E40AE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4" y="3626996"/>
            <a:ext cx="3086715" cy="2791111"/>
          </a:xfrm>
          <a:prstGeom prst="rect">
            <a:avLst/>
          </a:prstGeom>
        </p:spPr>
      </p:pic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BBF8F4D-6226-C51C-C763-5A55CA174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710397"/>
            <a:ext cx="3171717" cy="2794949"/>
          </a:xfrm>
          <a:prstGeom prst="rect">
            <a:avLst/>
          </a:prstGeom>
        </p:spPr>
      </p:pic>
      <p:pic>
        <p:nvPicPr>
          <p:cNvPr id="25" name="Immagine 24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0630C478-7D91-027F-00AF-D86E86756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3" y="708977"/>
            <a:ext cx="3081640" cy="2791111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2E7A5F6-030E-746E-9D5A-8B67533CA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12" y="637889"/>
            <a:ext cx="3171717" cy="2791111"/>
          </a:xfrm>
          <a:prstGeom prst="rect">
            <a:avLst/>
          </a:prstGeom>
        </p:spPr>
      </p:pic>
      <p:pic>
        <p:nvPicPr>
          <p:cNvPr id="31" name="Immagine 30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BF65AE5A-491D-A5E3-C8FA-C782E37DF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3627988"/>
            <a:ext cx="3171717" cy="27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04E259F-EF75-EF14-E445-60321FE8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27" y="3784901"/>
            <a:ext cx="2682863" cy="2455199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430645B-66D0-A38E-93FE-360BB6051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3789695"/>
            <a:ext cx="2715227" cy="2455199"/>
          </a:xfrm>
          <a:prstGeom prst="rect">
            <a:avLst/>
          </a:prstGeom>
        </p:spPr>
      </p:pic>
      <p:pic>
        <p:nvPicPr>
          <p:cNvPr id="25" name="Immagine 24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B7F06617-F6A0-1ABF-F6A9-4EE9C83AC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7" y="886312"/>
            <a:ext cx="2724155" cy="2455199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D453E3D-1631-79E1-0332-A0F3CBD1D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5" y="891106"/>
            <a:ext cx="2724155" cy="24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EF4FAAE-2822-C010-CDDB-9B267888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50" y="3650415"/>
            <a:ext cx="2722286" cy="2716551"/>
          </a:xfrm>
          <a:prstGeom prst="rect">
            <a:avLst/>
          </a:prstGeom>
        </p:spPr>
      </p:pic>
      <p:pic>
        <p:nvPicPr>
          <p:cNvPr id="31" name="Immagine 3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EC38A1E-DB88-EF61-1F87-28964CD1C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47" y="847069"/>
            <a:ext cx="2765293" cy="2716552"/>
          </a:xfrm>
          <a:prstGeom prst="rect">
            <a:avLst/>
          </a:prstGeom>
        </p:spPr>
      </p:pic>
      <p:pic>
        <p:nvPicPr>
          <p:cNvPr id="5" name="Immagine 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2B3FD717-3F11-3993-1EF2-80C725BB7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76" y="2800300"/>
            <a:ext cx="3767585" cy="1526642"/>
          </a:xfrm>
          <a:prstGeom prst="rect">
            <a:avLst/>
          </a:prstGeom>
        </p:spPr>
      </p:pic>
      <p:pic>
        <p:nvPicPr>
          <p:cNvPr id="11" name="Immagine 1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3330AE3-E140-3C0C-25AD-9CE58F692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7" y="841181"/>
            <a:ext cx="3396394" cy="2840547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427DEA4-F37E-0EA4-0E66-D72BC013E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6" y="3681728"/>
            <a:ext cx="3396394" cy="27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/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>
                    <a:highlight>
                      <a:srgbClr val="FFFFFF"/>
                    </a:highlight>
                  </a:rPr>
                  <a:t>T</a:t>
                </a: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he transient of the pose error exhibits a</a:t>
                </a:r>
                <a:br>
                  <a:rPr lang="en-US" sz="1200"/>
                </a:b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smaller peak value than the case without the estimator we have reduced the peak for the third component of position error from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20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. Instead, the control inputs and propellers velocity behaviors are similar to the case without the estimator.</a:t>
                </a:r>
                <a:endParaRPr lang="it-IT" sz="12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blipFill>
                <a:blip r:embed="rId4"/>
                <a:stretch>
                  <a:fillRect l="-200" t="-386" r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5E1F3C-01CF-C7BA-01BB-A57967130A9F}"/>
              </a:ext>
            </a:extLst>
          </p:cNvPr>
          <p:cNvSpPr txBox="1"/>
          <p:nvPr/>
        </p:nvSpPr>
        <p:spPr>
          <a:xfrm>
            <a:off x="8820901" y="1154142"/>
            <a:ext cx="30553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W</a:t>
            </a:r>
            <a:r>
              <a:rPr lang="en-US" sz="1200">
                <a:effectLst/>
                <a:highlight>
                  <a:srgbClr val="FFFFFF"/>
                </a:highlight>
              </a:rPr>
              <a:t>ith a sufficient big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gain on the control action, the controller will be robust. 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controller is still able to track the trajectory with sufficiently small errors, but we can appreciate a small transient along the z-component of the position error.</a:t>
            </a:r>
            <a:r>
              <a:rPr lang="en-US" sz="1200" b="0" i="0">
                <a:highlight>
                  <a:srgbClr val="FFFFFF"/>
                </a:highlight>
              </a:rPr>
              <a:t> I</a:t>
            </a:r>
            <a:r>
              <a:rPr lang="en-US" sz="1200">
                <a:effectLst/>
                <a:highlight>
                  <a:srgbClr val="FFFFFF"/>
                </a:highlight>
              </a:rPr>
              <a:t>n the control inputs and the velocities of each propeller: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the initial thrust results much higher than the previous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case and the propellers exhibit a distinct</a:t>
            </a:r>
            <a:br>
              <a:rPr lang="en-US" sz="1200">
                <a:effectLst/>
                <a:highlight>
                  <a:srgbClr val="FFFFFF"/>
                </a:highlight>
              </a:rPr>
            </a:br>
            <a:r>
              <a:rPr lang="en-US" sz="1200">
                <a:effectLst/>
                <a:highlight>
                  <a:srgbClr val="FFFFFF"/>
                </a:highlight>
              </a:rPr>
              <a:t>transient and bigger rotation velocities</a:t>
            </a:r>
            <a:r>
              <a:rPr lang="en-US" sz="1200">
                <a:solidFill>
                  <a:srgbClr val="495365"/>
                </a:solidFill>
                <a:highlight>
                  <a:srgbClr val="FFFFFF"/>
                </a:highlight>
              </a:rPr>
              <a:t>.</a:t>
            </a:r>
            <a:endParaRPr lang="it-IT" sz="1200"/>
          </a:p>
        </p:txBody>
      </p:sp>
      <p:pic>
        <p:nvPicPr>
          <p:cNvPr id="8" name="Immagine 7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D6EDBD9D-FD0C-ECD9-B5E4-B6C624DDA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1138832"/>
            <a:ext cx="2685481" cy="24339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7807524A-D3C4-6B6A-737E-C60781506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1154142"/>
            <a:ext cx="2636286" cy="243561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6ED39401-2F54-C4A4-F5F7-93563D340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115745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BDD4DC2F-7DB1-680A-8C85-17EF36EF6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8" y="3776798"/>
            <a:ext cx="2636286" cy="263073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2B99F339-DFD5-5865-FE49-10C58D417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03" y="3791303"/>
            <a:ext cx="2685482" cy="261442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84324BE5-902A-BBC8-9A99-0A6AD09556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3776798"/>
            <a:ext cx="2661329" cy="261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82B25-4093-724A-89CB-1DF6B6374AC4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1B5777-867F-7CC2-F867-A72C2D4840EF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86B472-54A3-39B6-BB25-48097D17C54C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5</a:t>
            </a:r>
          </a:p>
        </p:txBody>
      </p:sp>
    </p:spTree>
    <p:extLst>
      <p:ext uri="{BB962C8B-B14F-4D97-AF65-F5344CB8AC3E}">
        <p14:creationId xmlns:p14="http://schemas.microsoft.com/office/powerpoint/2010/main" val="198012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CRISTICS AND FINAL DISCUSSION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Critics and final discussion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BECE59-821D-1325-0500-A3A5183271FA}"/>
              </a:ext>
            </a:extLst>
          </p:cNvPr>
          <p:cNvSpPr txBox="1"/>
          <p:nvPr/>
        </p:nvSpPr>
        <p:spPr>
          <a:xfrm>
            <a:off x="226141" y="1002890"/>
            <a:ext cx="11484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controller </a:t>
            </a:r>
            <a:r>
              <a:rPr lang="it-IT" err="1"/>
              <a:t>is</a:t>
            </a:r>
            <a:r>
              <a:rPr lang="it-IT"/>
              <a:t> on </a:t>
            </a:r>
            <a:r>
              <a:rPr lang="it-IT" err="1"/>
              <a:t>its</a:t>
            </a:r>
            <a:r>
              <a:rPr lang="it-IT"/>
              <a:t> </a:t>
            </a:r>
            <a:r>
              <a:rPr lang="it-IT" err="1"/>
              <a:t>own</a:t>
            </a:r>
            <a:r>
              <a:rPr lang="it-IT"/>
              <a:t> </a:t>
            </a:r>
            <a:r>
              <a:rPr lang="it-IT" err="1"/>
              <a:t>robust</a:t>
            </a:r>
            <a:r>
              <a:rPr lang="it-IT"/>
              <a:t> to </a:t>
            </a:r>
            <a:r>
              <a:rPr lang="it-IT" err="1"/>
              <a:t>uncertainties</a:t>
            </a:r>
            <a:r>
              <a:rPr lang="it-IT"/>
              <a:t> and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thanks to the sliding actions on Inner and Outer loop;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Performances can be </a:t>
            </a:r>
            <a:r>
              <a:rPr lang="it-IT" err="1"/>
              <a:t>improved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an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</a:t>
            </a:r>
            <a:r>
              <a:rPr lang="it-IT"/>
              <a:t> estimator;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Using RPY </a:t>
            </a:r>
            <a:r>
              <a:rPr lang="it-IT" err="1"/>
              <a:t>dynamic</a:t>
            </a:r>
            <a:r>
              <a:rPr lang="it-IT"/>
              <a:t> model, the </a:t>
            </a:r>
            <a:r>
              <a:rPr lang="it-IT" err="1"/>
              <a:t>problem</a:t>
            </a:r>
            <a:r>
              <a:rPr lang="it-IT"/>
              <a:t> of </a:t>
            </a:r>
            <a:r>
              <a:rPr lang="it-IT" err="1"/>
              <a:t>representation</a:t>
            </a:r>
            <a:r>
              <a:rPr lang="it-IT"/>
              <a:t> </a:t>
            </a:r>
            <a:r>
              <a:rPr lang="it-IT" err="1"/>
              <a:t>singularities</a:t>
            </a:r>
            <a:r>
              <a:rPr lang="it-IT"/>
              <a:t> </a:t>
            </a:r>
            <a:r>
              <a:rPr lang="it-IT" err="1"/>
              <a:t>remains</a:t>
            </a:r>
            <a:r>
              <a:rPr lang="it-IT"/>
              <a:t> and </a:t>
            </a:r>
            <a:r>
              <a:rPr lang="it-IT" err="1"/>
              <a:t>could</a:t>
            </a:r>
            <a:r>
              <a:rPr lang="it-IT"/>
              <a:t> be </a:t>
            </a:r>
            <a:r>
              <a:rPr lang="it-IT" err="1"/>
              <a:t>fixed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 coordinate-free </a:t>
            </a:r>
            <a:r>
              <a:rPr lang="it-IT" err="1"/>
              <a:t>dynamic</a:t>
            </a:r>
            <a:r>
              <a:rPr lang="it-IT"/>
              <a:t>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Gain tuning can be </a:t>
            </a:r>
            <a:r>
              <a:rPr lang="it-IT" err="1"/>
              <a:t>tough</a:t>
            </a:r>
            <a:r>
              <a:rPr lang="it-IT"/>
              <a:t> </a:t>
            </a:r>
            <a:r>
              <a:rPr lang="it-IT" err="1"/>
              <a:t>since</a:t>
            </a:r>
            <a:r>
              <a:rPr lang="it-IT"/>
              <a:t> </a:t>
            </a:r>
            <a:r>
              <a:rPr lang="it-IT" err="1"/>
              <a:t>there</a:t>
            </a:r>
            <a:r>
              <a:rPr lang="it-IT"/>
              <a:t> are a </a:t>
            </a:r>
            <a:r>
              <a:rPr lang="it-IT" err="1"/>
              <a:t>lot</a:t>
            </a:r>
            <a:r>
              <a:rPr lang="it-IT"/>
              <a:t> of </a:t>
            </a:r>
            <a:r>
              <a:rPr lang="it-IT" err="1"/>
              <a:t>parameters</a:t>
            </a:r>
            <a:r>
              <a:rPr lang="it-IT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</a:t>
            </a:r>
            <a:r>
              <a:rPr lang="it-IT" err="1"/>
              <a:t>momentum-based</a:t>
            </a:r>
            <a:r>
              <a:rPr lang="it-IT"/>
              <a:t> estimator can </a:t>
            </a:r>
            <a:r>
              <a:rPr lang="it-IT" err="1"/>
              <a:t>affect</a:t>
            </a:r>
            <a:r>
              <a:rPr lang="it-IT"/>
              <a:t> </a:t>
            </a:r>
            <a:r>
              <a:rPr lang="it-IT" err="1"/>
              <a:t>badly</a:t>
            </a:r>
            <a:r>
              <a:rPr lang="it-IT"/>
              <a:t>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sometimes</a:t>
            </a:r>
            <a:r>
              <a:rPr lang="it-IT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9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THANKS FOR YOUR ATTENTION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3047999" y="2844225"/>
            <a:ext cx="6096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THANKS FOR YOUR ATTENTION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DYNAMIC MODEL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D1C98E5-BC8E-2325-C695-255B57941F7A}"/>
              </a:ext>
            </a:extLst>
          </p:cNvPr>
          <p:cNvSpPr txBox="1">
            <a:spLocks/>
          </p:cNvSpPr>
          <p:nvPr/>
        </p:nvSpPr>
        <p:spPr>
          <a:xfrm>
            <a:off x="14286" y="44484"/>
            <a:ext cx="3377843" cy="79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/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i="1" dirty="0"/>
              </a:p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izzo, disegno, arte, illustrazione&#10;&#10;Descrizione generata automaticamente">
            <a:extLst>
              <a:ext uri="{FF2B5EF4-FFF2-40B4-BE49-F238E27FC236}">
                <a16:creationId xmlns:a16="http://schemas.microsoft.com/office/drawing/2014/main" id="{C074DA33-5D12-F75D-9BDB-26459028D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4" y="1114102"/>
            <a:ext cx="3991532" cy="231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/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algn="ctr"/>
                <a:endParaRPr lang="it-IT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/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3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8CF1F9-C01B-CA25-FA39-7EFCF11E8682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Trajectory Planning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5388FE9-4847-7267-100E-164B1CFA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 t="2694" r="1309" b="3510"/>
          <a:stretch/>
        </p:blipFill>
        <p:spPr>
          <a:xfrm>
            <a:off x="36970" y="901300"/>
            <a:ext cx="4543485" cy="166324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BD469EE-C510-0E7E-CAAE-EF182B50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" y="2656963"/>
            <a:ext cx="4543485" cy="1780580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BBF2F8-3E08-FA78-F217-B2401D8A8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6" y="4509367"/>
            <a:ext cx="4596407" cy="1757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/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desired </a:t>
                </a:r>
                <a:r>
                  <a:rPr lang="en-US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trajectory</a:t>
                </a: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has been split into two parts: the geometric path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the time law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First, the time law has been chosen as a seventh-order polynomial, in order to guarantee the jerk’s continuity. Once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̈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have been computed, the desired geometric path has been computed with suitable motion primitives.</a:t>
                </a:r>
                <a:endParaRPr lang="it-I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blipFill>
                <a:blip r:embed="rId7"/>
                <a:stretch>
                  <a:fillRect l="-738" t="-1908" r="-656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36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E878534C-858D-C22A-7BA6-EA823BED6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8" y="527784"/>
            <a:ext cx="5359644" cy="401973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2674155-A09F-8EA2-50A2-782D2C9BDA99}"/>
              </a:ext>
            </a:extLst>
          </p:cNvPr>
          <p:cNvSpPr/>
          <p:nvPr/>
        </p:nvSpPr>
        <p:spPr>
          <a:xfrm>
            <a:off x="36972" y="2656963"/>
            <a:ext cx="4520974" cy="17579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1DF96D-AA80-CD3C-A1FC-3B407ECDABC5}"/>
              </a:ext>
            </a:extLst>
          </p:cNvPr>
          <p:cNvSpPr/>
          <p:nvPr/>
        </p:nvSpPr>
        <p:spPr>
          <a:xfrm>
            <a:off x="36971" y="4515767"/>
            <a:ext cx="4543485" cy="17515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2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Trajectory Planning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6C8F852-4730-0F51-D340-BC9BB735B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8" y="3318712"/>
            <a:ext cx="2909417" cy="1440000"/>
          </a:xfrm>
          <a:prstGeom prst="rect">
            <a:avLst/>
          </a:prstGeom>
        </p:spPr>
      </p:pic>
      <p:pic>
        <p:nvPicPr>
          <p:cNvPr id="17" name="Immagine 16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2AB1097B-52CE-818A-8BB9-A0D93BA77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3318309"/>
            <a:ext cx="2934263" cy="1440000"/>
          </a:xfrm>
          <a:prstGeom prst="rect">
            <a:avLst/>
          </a:prstGeom>
        </p:spPr>
      </p:pic>
      <p:pic>
        <p:nvPicPr>
          <p:cNvPr id="18" name="Immagine 1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B8535BC-FEFA-0970-4291-4D82595C9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4" y="1859205"/>
            <a:ext cx="2855254" cy="1440000"/>
          </a:xfrm>
          <a:prstGeom prst="rect">
            <a:avLst/>
          </a:prstGeom>
        </p:spPr>
      </p:pic>
      <p:pic>
        <p:nvPicPr>
          <p:cNvPr id="19" name="Immagine 1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F009A3D8-9BFB-34C0-F4F3-EAA71748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1868757"/>
            <a:ext cx="2923528" cy="1440000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5E4A46E-96D2-FBCA-2730-8302966C1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45" y="1878309"/>
            <a:ext cx="2825926" cy="1440000"/>
          </a:xfrm>
          <a:prstGeom prst="rect">
            <a:avLst/>
          </a:prstGeom>
        </p:spPr>
      </p:pic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FAE6C9A-91AA-5D16-78AF-161F85450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88" y="1876411"/>
            <a:ext cx="2982270" cy="1440000"/>
          </a:xfrm>
          <a:prstGeom prst="rect">
            <a:avLst/>
          </a:prstGeom>
        </p:spPr>
      </p:pic>
      <p:pic>
        <p:nvPicPr>
          <p:cNvPr id="22" name="Immagine 2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8DDEBF6-8A26-74C9-A33F-B79CFBBF38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65" y="3299205"/>
            <a:ext cx="2982270" cy="1440000"/>
          </a:xfrm>
          <a:prstGeom prst="rect">
            <a:avLst/>
          </a:prstGeom>
        </p:spPr>
      </p:pic>
      <p:pic>
        <p:nvPicPr>
          <p:cNvPr id="23" name="Immagine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749D7F2-D6A6-C277-A573-F8BF150BA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88" y="3299205"/>
            <a:ext cx="293877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              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i="1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/>
              <p:nvPr/>
            </p:nvSpPr>
            <p:spPr>
              <a:xfrm>
                <a:off x="3842174" y="5524839"/>
                <a:ext cx="8147697" cy="458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74" y="5524839"/>
                <a:ext cx="8147697" cy="458587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(3)</m:t>
                    </m:r>
                  </m:oMath>
                </a14:m>
                <a:r>
                  <a:rPr lang="it-IT" dirty="0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37606" y="2263231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stability</a:t>
            </a:r>
            <a:r>
              <a:rPr lang="it-IT"/>
              <a:t> and </a:t>
            </a:r>
            <a:r>
              <a:rPr lang="it-IT" err="1"/>
              <a:t>attractivity</a:t>
            </a:r>
            <a:r>
              <a:rPr lang="it-IT"/>
              <a:t>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37606" y="1557022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proposed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45178" y="3189886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(1) with </a:t>
            </a:r>
            <a:r>
              <a:rPr lang="it-IT" err="1"/>
              <a:t>respect</a:t>
            </a:r>
            <a:r>
              <a:rPr lang="it-IT"/>
              <a:t> to time: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FC7A51-0361-0502-117C-D6F2F19A6DE6}"/>
              </a:ext>
            </a:extLst>
          </p:cNvPr>
          <p:cNvSpPr txBox="1"/>
          <p:nvPr/>
        </p:nvSpPr>
        <p:spPr>
          <a:xfrm>
            <a:off x="545178" y="4316839"/>
            <a:ext cx="363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</a:t>
            </a:r>
            <a:r>
              <a:rPr lang="it-IT" err="1"/>
              <a:t>attitude</a:t>
            </a:r>
            <a:r>
              <a:rPr lang="it-IT"/>
              <a:t> dynamics (4) in (3)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E45167-6C95-4AC8-285A-3456D84B58B2}"/>
              </a:ext>
            </a:extLst>
          </p:cNvPr>
          <p:cNvSpPr txBox="1"/>
          <p:nvPr/>
        </p:nvSpPr>
        <p:spPr>
          <a:xfrm>
            <a:off x="545178" y="5464818"/>
            <a:ext cx="319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3C8EF1-4FDF-84CB-4EAB-9AA51585675E}"/>
              </a:ext>
            </a:extLst>
          </p:cNvPr>
          <p:cNvSpPr txBox="1"/>
          <p:nvPr/>
        </p:nvSpPr>
        <p:spPr>
          <a:xfrm>
            <a:off x="0" y="565398"/>
            <a:ext cx="11989872" cy="66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an ISMC control law to stabilize the error dynamics of the QUAV attitude and to bring it to the suitable sliding surface.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70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6BFFED-EB3B-3B16-7FA5-D86A00281D9B}"/>
              </a:ext>
            </a:extLst>
          </p:cNvPr>
          <p:cNvSpPr txBox="1"/>
          <p:nvPr/>
        </p:nvSpPr>
        <p:spPr>
          <a:xfrm>
            <a:off x="493966" y="2481943"/>
            <a:ext cx="6966548" cy="99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DA64F0-1117-CCF4-DDCF-BF406E3CFC08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Stability Proof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/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/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𝑠𝑔𝑛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err="1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          (7)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blipFill>
                <a:blip r:embed="rId5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D8D44A-DEC8-2776-3170-88FA0E4EE761}"/>
              </a:ext>
            </a:extLst>
          </p:cNvPr>
          <p:cNvSpPr txBox="1"/>
          <p:nvPr/>
        </p:nvSpPr>
        <p:spPr>
          <a:xfrm>
            <a:off x="114262" y="992628"/>
            <a:ext cx="613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attractivity condition of the selected sliding surface, can be proven by selecting the candidate Lyapunov function as: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A633CC-3F23-628A-98E8-B4F7832B9FCE}"/>
              </a:ext>
            </a:extLst>
          </p:cNvPr>
          <p:cNvSpPr txBox="1"/>
          <p:nvPr/>
        </p:nvSpPr>
        <p:spPr>
          <a:xfrm>
            <a:off x="114262" y="2229069"/>
            <a:ext cx="439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with </a:t>
            </a:r>
            <a:r>
              <a:rPr lang="it-IT" err="1"/>
              <a:t>respect</a:t>
            </a:r>
            <a:r>
              <a:rPr lang="it-IT"/>
              <a:t> to time and </a:t>
            </a:r>
            <a:r>
              <a:rPr lang="it-IT" err="1"/>
              <a:t>substituting</a:t>
            </a:r>
            <a:r>
              <a:rPr lang="it-IT"/>
              <a:t> (2) in (6):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/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 (8)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1B8CA0-98A5-00F3-CFA5-50D638275911}"/>
              </a:ext>
            </a:extLst>
          </p:cNvPr>
          <p:cNvSpPr txBox="1"/>
          <p:nvPr/>
        </p:nvSpPr>
        <p:spPr>
          <a:xfrm>
            <a:off x="114262" y="4857100"/>
            <a:ext cx="53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Once on the sliding </a:t>
            </a:r>
            <a:r>
              <a:rPr lang="it-IT" err="1"/>
              <a:t>region</a:t>
            </a:r>
            <a:r>
              <a:rPr lang="it-IT"/>
              <a:t>,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is</a:t>
            </a:r>
            <a:r>
              <a:rPr lang="it-IT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633900-E892-9468-4C5F-3B59C7E1BE2D}"/>
              </a:ext>
            </a:extLst>
          </p:cNvPr>
          <p:cNvSpPr txBox="1"/>
          <p:nvPr/>
        </p:nvSpPr>
        <p:spPr>
          <a:xfrm>
            <a:off x="746760" y="3697291"/>
            <a:ext cx="1069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</a:t>
            </a:r>
            <a:r>
              <a:rPr lang="it-IT" b="1" err="1"/>
              <a:t>attractivity</a:t>
            </a:r>
            <a:r>
              <a:rPr lang="it-IT" b="1"/>
              <a:t> of the sliding </a:t>
            </a:r>
            <a:r>
              <a:rPr lang="it-IT" b="1" err="1"/>
              <a:t>region</a:t>
            </a:r>
            <a:r>
              <a:rPr lang="it-IT" b="1"/>
              <a:t>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it-IT" b="1" err="1"/>
              <a:t>guaranteed</a:t>
            </a:r>
            <a:r>
              <a:rPr lang="it-IT" b="1"/>
              <a:t> by </a:t>
            </a:r>
            <a:r>
              <a:rPr lang="it-IT" b="1" err="1"/>
              <a:t>Lyapunov</a:t>
            </a:r>
            <a:r>
              <a:rPr lang="it-IT" b="1"/>
              <a:t> </a:t>
            </a:r>
            <a:r>
              <a:rPr lang="it-IT" b="1" err="1"/>
              <a:t>direct</a:t>
            </a:r>
            <a:r>
              <a:rPr lang="it-IT" b="1"/>
              <a:t> </a:t>
            </a:r>
            <a:r>
              <a:rPr lang="it-IT" b="1" err="1"/>
              <a:t>method</a:t>
            </a:r>
            <a:r>
              <a:rPr lang="it-IT" b="1"/>
              <a:t> </a:t>
            </a:r>
            <a:r>
              <a:rPr lang="it-IT" b="1" err="1"/>
              <a:t>since</a:t>
            </a:r>
            <a:r>
              <a:rPr lang="it-IT" b="1"/>
              <a:t>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terms</a:t>
            </a:r>
            <a:r>
              <a:rPr lang="it-IT" b="1"/>
              <a:t> of (7) </a:t>
            </a:r>
            <a:r>
              <a:rPr lang="it-IT" b="1" err="1"/>
              <a:t>will</a:t>
            </a:r>
            <a:r>
              <a:rPr lang="it-IT" b="1"/>
              <a:t> be negative definite </a:t>
            </a:r>
            <a:r>
              <a:rPr lang="it-IT" b="1" err="1"/>
              <a:t>except</a:t>
            </a:r>
            <a:r>
              <a:rPr lang="it-IT" b="1"/>
              <a:t> in the </a:t>
            </a:r>
            <a:r>
              <a:rPr lang="it-IT" b="1" err="1"/>
              <a:t>origin</a:t>
            </a:r>
            <a:r>
              <a:rPr lang="it-IT" b="1"/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B0F871-7F0E-D638-31E2-D2DDDD132EB7}"/>
              </a:ext>
            </a:extLst>
          </p:cNvPr>
          <p:cNvSpPr txBox="1"/>
          <p:nvPr/>
        </p:nvSpPr>
        <p:spPr>
          <a:xfrm>
            <a:off x="2101086" y="5554788"/>
            <a:ext cx="83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the </a:t>
            </a:r>
            <a:r>
              <a:rPr lang="it-IT" b="1" err="1"/>
              <a:t>error</a:t>
            </a:r>
            <a:r>
              <a:rPr lang="it-IT" b="1"/>
              <a:t> dynamics </a:t>
            </a:r>
            <a:r>
              <a:rPr lang="it-IT" b="1" err="1"/>
              <a:t>is</a:t>
            </a:r>
            <a:r>
              <a:rPr lang="it-IT" b="1"/>
              <a:t> GAS on the sliding </a:t>
            </a:r>
            <a:r>
              <a:rPr lang="it-IT" b="1" err="1"/>
              <a:t>surface</a:t>
            </a:r>
            <a:r>
              <a:rPr lang="it-IT" b="1"/>
              <a:t>, </a:t>
            </a:r>
            <a:r>
              <a:rPr lang="it-IT" b="1" err="1"/>
              <a:t>since</a:t>
            </a:r>
            <a:r>
              <a:rPr lang="it-IT" b="1"/>
              <a:t> (8)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en-US" b="1"/>
              <a:t> linear homogeneous second order differential equation.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61907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/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err="1"/>
                  <a:t>Forgetting</a:t>
                </a:r>
                <a:r>
                  <a:rPr lang="it-IT"/>
                  <a:t> for one moment </a:t>
                </a:r>
                <a:r>
                  <a:rPr lang="it-IT" err="1"/>
                  <a:t>that</a:t>
                </a:r>
                <a:r>
                  <a:rPr lang="it-IT"/>
                  <a:t> the system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underactuated</a:t>
                </a:r>
                <a:r>
                  <a:rPr lang="it-IT"/>
                  <a:t> and </a:t>
                </a:r>
                <a:r>
                  <a:rPr lang="it-IT" err="1"/>
                  <a:t>supposing</a:t>
                </a:r>
                <a:r>
                  <a:rPr lang="it-IT"/>
                  <a:t> of </a:t>
                </a:r>
                <a:r>
                  <a:rPr lang="it-IT" err="1"/>
                  <a:t>imposing</a:t>
                </a:r>
                <a:r>
                  <a:rPr lang="it-IT"/>
                  <a:t> a </a:t>
                </a:r>
                <a:r>
                  <a:rPr lang="it-IT" err="1"/>
                  <a:t>virtual</a:t>
                </a:r>
                <a:r>
                  <a:rPr lang="it-IT"/>
                  <a:t> </a:t>
                </a:r>
                <a:r>
                  <a:rPr lang="it-IT" err="1"/>
                  <a:t>desired</a:t>
                </a:r>
                <a:r>
                  <a:rPr lang="it-IT"/>
                  <a:t> </a:t>
                </a:r>
                <a:r>
                  <a:rPr lang="it-IT" err="1"/>
                  <a:t>acceleration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/>
                  <a:t> to the position dynamics: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blipFill>
                <a:blip r:embed="rId4"/>
                <a:stretch>
                  <a:fillRect l="-451" t="-4717" r="-40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/>
              <p:nvPr/>
            </p:nvSpPr>
            <p:spPr>
              <a:xfrm>
                <a:off x="4753871" y="2329367"/>
                <a:ext cx="2610490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71" y="2329367"/>
                <a:ext cx="2610490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C2B3C0-3006-FDA4-5345-91C6A0D0B185}"/>
              </a:ext>
            </a:extLst>
          </p:cNvPr>
          <p:cNvSpPr txBox="1"/>
          <p:nvPr/>
        </p:nvSpPr>
        <p:spPr>
          <a:xfrm>
            <a:off x="0" y="305306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A </a:t>
            </a:r>
            <a:r>
              <a:rPr lang="it-IT" err="1"/>
              <a:t>nonlinear</a:t>
            </a:r>
            <a:r>
              <a:rPr lang="it-IT"/>
              <a:t>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 </a:t>
            </a:r>
            <a:r>
              <a:rPr lang="it-IT" err="1"/>
              <a:t>appears</a:t>
            </a:r>
            <a:r>
              <a:rPr lang="it-IT"/>
              <a:t>; the </a:t>
            </a:r>
            <a:r>
              <a:rPr lang="it-IT" err="1"/>
              <a:t>outer</a:t>
            </a:r>
            <a:r>
              <a:rPr lang="it-IT"/>
              <a:t> loop controller can be </a:t>
            </a:r>
            <a:r>
              <a:rPr lang="it-IT" err="1"/>
              <a:t>designed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follows and </a:t>
            </a:r>
            <a:r>
              <a:rPr lang="it-IT" err="1"/>
              <a:t>exploiting</a:t>
            </a:r>
            <a:r>
              <a:rPr lang="it-IT"/>
              <a:t> the </a:t>
            </a:r>
            <a:r>
              <a:rPr lang="it-IT" err="1"/>
              <a:t>perturbation</a:t>
            </a:r>
            <a:r>
              <a:rPr lang="it-IT"/>
              <a:t> theory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prove </a:t>
            </a:r>
            <a:r>
              <a:rPr lang="it-IT" err="1"/>
              <a:t>stability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/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20AA75-AD47-6F38-5B3D-F843D98215EC}"/>
              </a:ext>
            </a:extLst>
          </p:cNvPr>
          <p:cNvSpPr txBox="1"/>
          <p:nvPr/>
        </p:nvSpPr>
        <p:spPr>
          <a:xfrm>
            <a:off x="-14286" y="4563904"/>
            <a:ext cx="119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Like the Inner Loop, by following </a:t>
            </a:r>
            <a:r>
              <a:rPr lang="it-IT" err="1"/>
              <a:t>similar</a:t>
            </a:r>
            <a:r>
              <a:rPr lang="it-IT"/>
              <a:t> steps and </a:t>
            </a:r>
            <a:r>
              <a:rPr lang="it-IT" err="1"/>
              <a:t>attractivity</a:t>
            </a:r>
            <a:r>
              <a:rPr lang="it-IT"/>
              <a:t> can be </a:t>
            </a:r>
            <a:r>
              <a:rPr lang="it-IT" err="1"/>
              <a:t>proved</a:t>
            </a:r>
            <a:r>
              <a:rPr lang="it-IT"/>
              <a:t> </a:t>
            </a:r>
            <a:r>
              <a:rPr lang="it-IT" err="1"/>
              <a:t>supposing</a:t>
            </a:r>
            <a:r>
              <a:rPr lang="it-IT"/>
              <a:t> to make the </a:t>
            </a:r>
            <a:r>
              <a:rPr lang="it-IT" err="1"/>
              <a:t>angular</a:t>
            </a:r>
            <a:r>
              <a:rPr lang="it-IT"/>
              <a:t> part </a:t>
            </a:r>
            <a:r>
              <a:rPr lang="it-IT" err="1"/>
              <a:t>faster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 position and to </a:t>
            </a:r>
            <a:r>
              <a:rPr lang="it-IT" err="1"/>
              <a:t>consider</a:t>
            </a:r>
            <a:r>
              <a:rPr lang="it-IT"/>
              <a:t> </a:t>
            </a:r>
            <a:r>
              <a:rPr lang="it-IT" err="1"/>
              <a:t>already</a:t>
            </a:r>
            <a:r>
              <a:rPr lang="it-IT"/>
              <a:t> </a:t>
            </a:r>
            <a:r>
              <a:rPr lang="it-IT" err="1"/>
              <a:t>vanished</a:t>
            </a:r>
            <a:r>
              <a:rPr lang="it-IT"/>
              <a:t> the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, in </a:t>
            </a:r>
            <a:r>
              <a:rPr lang="it-IT" err="1"/>
              <a:t>such</a:t>
            </a:r>
            <a:r>
              <a:rPr lang="it-IT"/>
              <a:t>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/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0E634-D65E-77F8-D837-5E39BDB4511D}"/>
              </a:ext>
            </a:extLst>
          </p:cNvPr>
          <p:cNvSpPr txBox="1"/>
          <p:nvPr/>
        </p:nvSpPr>
        <p:spPr>
          <a:xfrm>
            <a:off x="14286" y="582736"/>
            <a:ext cx="1217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highlight>
                  <a:srgbClr val="FFFFFF"/>
                </a:highlight>
              </a:rPr>
              <a:t>The control objective is to design a PD control law to stabilize the error dynamics of the QUAV position. </a:t>
            </a:r>
            <a:r>
              <a:rPr lang="it-IT" dirty="0"/>
              <a:t>The Outer Loop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enhanced</a:t>
            </a:r>
            <a:r>
              <a:rPr lang="it-IT" dirty="0"/>
              <a:t> with an </a:t>
            </a:r>
            <a:r>
              <a:rPr lang="it-IT" dirty="0" err="1"/>
              <a:t>integral</a:t>
            </a:r>
            <a:r>
              <a:rPr lang="it-IT" dirty="0"/>
              <a:t> sliding action </a:t>
            </a:r>
            <a:r>
              <a:rPr lang="en-US" b="0" i="0" dirty="0">
                <a:effectLst/>
                <a:highlight>
                  <a:srgbClr val="FFFFFF"/>
                </a:highlight>
              </a:rPr>
              <a:t> to bring it to the suitable sliding surface as in the </a:t>
            </a:r>
            <a:r>
              <a:rPr lang="en-US" dirty="0">
                <a:highlight>
                  <a:srgbClr val="FFFFFF"/>
                </a:highlight>
              </a:rPr>
              <a:t>Inner Loop Synthesis</a:t>
            </a:r>
            <a:r>
              <a:rPr lang="en-US" b="0" i="0" dirty="0">
                <a:effectLst/>
                <a:highlight>
                  <a:srgbClr val="FFFFFF"/>
                </a:highlight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850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(4)</m:t>
                    </m:r>
                  </m:oMath>
                </a14:m>
                <a:r>
                  <a:rPr lang="en-US" i="1"/>
                  <a:t>                                            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45178" y="2007258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attractivity</a:t>
            </a:r>
            <a:r>
              <a:rPr lang="it-IT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45178" y="1193910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selected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52750" y="2933913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 (1) with </a:t>
            </a:r>
            <a:r>
              <a:rPr lang="it-IT" err="1"/>
              <a:t>respect</a:t>
            </a:r>
            <a:r>
              <a:rPr lang="it-IT"/>
              <a:t> to time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162331-6077-444B-DC56-E3D77A5A69DD}"/>
              </a:ext>
            </a:extLst>
          </p:cNvPr>
          <p:cNvSpPr txBox="1"/>
          <p:nvPr/>
        </p:nvSpPr>
        <p:spPr>
          <a:xfrm>
            <a:off x="545178" y="3808041"/>
            <a:ext cx="626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position dynamics (4) in (3)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0A3380-F47A-00ED-A32E-1B18E17C0009}"/>
              </a:ext>
            </a:extLst>
          </p:cNvPr>
          <p:cNvSpPr txBox="1"/>
          <p:nvPr/>
        </p:nvSpPr>
        <p:spPr>
          <a:xfrm>
            <a:off x="545178" y="4777225"/>
            <a:ext cx="655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/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̈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9BC16D-AB7C-B593-F926-9469C4A9CC57}"/>
              </a:ext>
            </a:extLst>
          </p:cNvPr>
          <p:cNvSpPr txBox="1"/>
          <p:nvPr/>
        </p:nvSpPr>
        <p:spPr>
          <a:xfrm>
            <a:off x="106103" y="5515890"/>
            <a:ext cx="11979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attractivity proof is identical to the proof of attitude sliding surface. </a:t>
            </a:r>
          </a:p>
          <a:p>
            <a:r>
              <a:rPr lang="en-US" b="1"/>
              <a:t>In such way attractivity is proved just when the interconnection term is vanished, the complete stability proof still relies on perturbation theory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79667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0D020DD-064F-417D-AF4F-9B010CCC9779}">
  <we:reference id="wa104381909" version="3.14.0.0" store="it-IT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[\\\&quot; close=\\\&quot;]\\\&quot;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/mfenced&gt;&lt;/mstyle&gt;&lt;/math&gt;\&quot;,\&quot;base64Image\&quot;:\&quot;iVBORw0KGgoAAAANSUhEUgAABDgAAANwCAYAAADKvNoAAAAACXBIWXMAAA7EAAAOxAGVKw4bAAAABGJhU0UAAAHITIDpXQAARmJJREFUeNrs3Q+kV/f/OPDjypXJSJJkRpLMZGQmM4lJkiQ+MkkmkpmZGZkkk5GZzGRMMjNzmSSTiUkyk5jJ5CORJDOJJMmV+Pxer+/7fX+f+2n3fV7nvt/nnPf79b6PBy/fz/fz6Z5z7uvP8/W8z/f7nFMU5f4zAg0AAAAYvumcawQKHAAAAECkwFEocAAAAEDuFDgKBQ4AAADInQJHocABAAAAuVPgKBQ4AAAAIHcKHIUCBwAAAOROgaNQ4AAAAIDcjXWBAwAAAKAuChwAAABA9hQ4AAAAgOwpcAAAAADZU+Bg6NaFti+0b0M7H9r90J6E9rToPIjmQWjnQvs0tFd1F4gVYgUgloB1CW3WIRQ4KLM2tOOh3S7m/+Tby6G9pgtBrBArALEErEtQ4GBYNoZ2YY758HdoJ0PbFdqK0Ca6/34ytO2h/fncv38W2gHdCWKFWAGIJWBdggIHbVpTdL5W9vw8uBHanlkBrJcVPebRPl0LYoVYAYglYF2CAgdt+Kjo3Dv3fMX1cIVANmNtj3kU781bpYtBrBArALEErEsUOBQ4aMqy0C7OMfb3Qnuzj6DYay59rqtBrBArQCwRS8C6RIFDgYMmxIf+3CnmvrdubR/Hu1Qyl67rbhArxAoQS8QSsC5R4FDgoG5bQns0x5jH/25DH8eLld9nJXNpWpeDWCFWgFgiloB1iQKHAgd12lF03lc915hv7/OY7yTm0hPdDmKFWAFiiVgC1iUKHAoc1GVb0buyenyA4+5NzKWfdT2IFWIFiCViCViXKHAocFCH+JCgJz3G+lpR/enIc3m5KP9K2hu6H8QKsQLEErEErEsUOBQ4GFQMOPd7jHMMROtrOMehYu577fbqfhArxAoQS8QSsC5BgYNBTRadimyvcf6qxnPFqvCp0H4I7Ug3kAJihVgBYolYAtYlNFqHUOBYGE6WjPHjovPEYwCxAhBLwLqEpilw0LfNiTE+posAsQIQS8C6hJYocNCX+FW0WyXjG18NtVw3gVghVgBiCViX0BIFDvpyODG+p3URIFYAYglYl9AiBQ7mbWlojxLju1E3gVghVgBiCViX0CIFDuYtVa29pYsAsQIQS8C6hJYpcDAvE6HdS4ztCd0EYoVYAYglYF1CyxQ4mJcdFcZ2i24CsUKsAMQSsC6hZQoczMuPiXGNT0ue0E0gVogVgFgC1iW0TIGDyia6AatsXC/pJhArxApALAHrEoZAgYPKNlcY11O6CcQKsQIQS8C6hCFQ4KCyTyqM617dBGKFWAGIJWBdwhAocFDZVIVx3aabQKwQKwCxBKxLGAIFDiq7UmFcV+smECvECkAsAesShkCBg8oeVRjXxboJxAqxAhBLwLqEIVDgoLJnxhUQKwCxBKxL65IRpcCBgAaIFYBYAliXZE+Bg8qmjSsgVgBiCViX1iUjSoGDyh5WGNdFugnECrECEEvAuoQhUOCgsosVxvVV3QRihVgBiCVgXcIQKHBQ2fcVxnVXA+ddUnReSXWi8FRmECvEChBLxBKwLqHlOoQCx/h5t8K4ftlAMLvcPfYlQwBihVgBYolYAtYltF2HUOAYP6srjOvtGs+3NLTfZh13mSEAsUKsALFELAHrEhQ4qMPVCmO7rYbzrAjtj+7xHoT2iq4HsUKsALFELAHrEhQ4qMueCmP772Kwpye/Edpf3WM9Ce2tIf6+Jyr8vsNsO01JxAqxQqxALBFLxBKsS+sSBQ76c73C+J7q89iHQ3vWPUZ8z/aWIf+uN0Y4mMV+mjQdESvECrECsUQsEUuwLq1LFDjoz4ZZQaes/RjaixWPGSuP/571s49C2zzk33NVye92s+g8RXp/aDtC29j9XZ8PMEcTAWmup0BPFJ2v5MUnUJ8O7WmPn/eQJcQKsUKsQCwRS8QSrEvrEgUOBrS/qFZVvBfasaLztbLZX1NbHtr20D4rOg8Mmv0zd0JbPwK/44EeQfr1eRzjUknfXK54jJeLzmuxnv/5Q6YhYoVYIVYgloglYgnWpXWJAgeDO1jU/zWrc91gNwrOFf9bQd4xz5+PAbyssn1kHseKT5C+9dzPv2YKIlaIFWIFYolYIpZgXVqXKHBQj03FPyuu/bS7ob0zQr9X/FrYzFfB4oON3ujjGDsTv/N8j7mv+N9KOIgVYoVYgVgiloglWJfWJQoc1CjeZ/ZR0fkq2XwDWXxA0fvFYE9ZbsLWWde4r89jnCz5vR/0cbzZFeDvTDvECrFCrEAsEUvEEqxL6xIFDpoTq5Dxq1Znis6Ddx4XnacfT3f/87XQpkL7sBjtd1nPvA7q/ADHKHvi8lSfx3zY/fldphpihVghVoBYIpZgXVqXKHBAlWAUq6Nr+/z5lYn5v6fP497vXteLhgjECrECxBKxBKxLFDigzOpisHd3R+8m5v/KPo8bq96/GiIQK8QKEEvEErAuaa8OocBBrmZeB7VugGNMlcz9awMcN1ZrjxoiECvEChBLxBKwLmmvDqHAQa7iw3s2DXiMhyVz//MBris+TGiDIQKxQqwAsUQsAeuS9uoQChwsVBsSc/9tXQSIFYBYAtYltVPggJp9XDLv4zu0J3QRIFYAYglYl9ROgQNqdqFk3p/VPYBYAYglYF3SCAUOqFG8L+5pybw/qIsAsQIQS8C6pBEKHFCjrYl5v1YXAWIFIJaAdUkjFDigRidK5vwt3QOIFYBYAtYljVHggBpdK5nzX+seQKwAxBKwLmmMAgfUZHlizu/URYBYAYglYF3SGAUOqMnukvkeHzQ0qYsAsQIQS8C6pDEKHFCT70vm+0XdA4gVgFgC1iWNUuCAmvxdMt8P6R5ArADEErAuaZQCB9RgXWK+b9BFgFgBiCVgXdIoBQ6owQclc/2e7gHECkAsAeuSxilwQA3Olcz173QPIFYAYglYlzROgQMGNFF0norca67v1kWAWAGIJWBd0jgFDhjQ5pJ5/iy0pboIECsAsQSsSxqnwAED+qxknl/VPYBYAYglYF3SCgUOGNCVknl+TPcAYgUgloB1SSsUOGAAS4rO1856zfNNuggQKwCxBKxLWqHAAQPYVTLHnxSdBw4BiBWAWALWJc1T4IABnC6Z41O6BxArALEErEtao8ABA7hVMscP6B5ArADEErAuaY0CB/RpTWKOv6SLALECEEvAuqQ1ChzQpwMl8/um7gHECkAsAeuSVilwQJ/OlMzvL3UPIFYAYglYl7RKgQP6EJ+G/Lhkfm/XRYBYAYglYF3SKgUO6MPGkrn9NLRFuggQKwCxBKxLWqXAAX04UjK3f9Y9gFgBiCVgXdI6BQ7ow6WSuf2B7gHECkAsAeuS1ilwwDxNhvasZG6v10WAWAGIJWBd0joFDpind0rm9bTuAcQKQCwB65KhUOCAebpQMq8f6B5ArADEErAuGQoFDpiHtxPz+pEuAsQKQCwB65KhUOCAiuKroB5UmNtrdBWIFWIFIJaAdUnrFDigxERob4Z2uih/kNDsdiu03aEt0X0gVogVgFgC1iUKHDAsi0ObCu1q0XlI0H8GaPEraldCOxPaJl0LYoVYAYglYF2iwAFtWTJgEOvV9utaECvECkAsAesSBQ4AAACAX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KCiCV0AAPZLRpYCBwDMYTK0LaF9ENoPod0N7b6kDQDsl4wsBQ7GziuzAuzvoT0MbTq0p6E9Ce1eaGdD+zy0twVfWPBiDFgX2s7QDoU2FdrN0J7NsXf9rrsAeQf2S/slI0uBg7HwYjfQ3qgw955vscL8WWgrdSMsCPEPkVPdPzju9EjMerXPdR8g78B+ab9EgUOBg6bEBONhyVyL/9svRaeSPF3y7+KnLEcKn6zAQt/4ytp23QfyDnkH9kv7JQocChzUbW1o13rMr79D+zi0FXP83PrQvihJOv4IbbXuhbH1VrfFr4rvCO1wUe1T2Ph180W6D+Qd8g7sl/ZLFDgUOKjT1tAe9ZhbP4W2tMIxYjJxtccxHnQDOrBwnEnsWxd1Ecg75B1gv2SkKXCQnd1F73sAv5vnsRaHdqHo/dXRzbobFowdiX3riC4CeYe8A+yXjDQFDrKys2ROXe7zmEtC+7PHMeOnNRt0OywIexL7lk9XQd4h7wD7JaNNgYNsbCw6n27MNZ8eh7ZqgGPHV1497XHsv0Jbrvth7E0V5Q8D9CBAkHfIO8B+yWhT4CALcaP/u2Q+HarhHMdKjn/BEMDYK4sxZ3UPyDvkHWC/ZOQpcJCF8yVzKQbZxTWcI35ltOy1bwcMA4ytdYk960NdBPIOeQfYLxl5ChyMvHcSc+lojec6XnKe+ITzZYYDxtL7iTizXheBvEPeAfZLRp4CByMtfkJyt2Qexaear6rxfC8n5u03hgTG0rnEHxmAvEPeAfZLRp8CByPtk6L992xfTiQ2aw0LjJX4MLTpknU/pYtA3iHvAPslWVDgYGQtCu1eYh4dbOC8qa/enTI0MFY2Jdb8fl0E8g55B9gvyYICByPr3QrzaFUD512TOGd8rdsKwwNj49PEml+ti0DeIe8A+yVZUOBgZP2amEO3Gjz3ncS5jxgeWBCx5rbuAbFA3gH2S7KhwMFIeqnCHPquwfP/kDj3TUMEY+GFonOP+zDiDCDvkHdgv4R6KXAwkt6vMIf2NXj+AxXO/7phguztTKzz3boI5B3yDrBfkg0FDkbSTxXm0JsNnn9zhfMfM0yQvZOJdb5MF4G8Q94B9kuyocDByEm9gmrmtWkTDV7DZIU5/LuhguzdKFnj13UPyDvkHWC/JCsKHIycjRXmz18tXMfDCsnOEsMF2VqZWONf6SKQd8g7wH5JVhQ4GDnvVZg/P7VwHecrXMcOwwXZ2pNY3zt1Ecg75B1gvyQrChyMnB+K4T7JfMb3hfthYZxNFeWflC7WRSDvkHeA/ZKsKHAwcq5UmD9HW7iO4xWu46zhgmzdK1nbvw352tYVnTc2fFt0PtW9H9qT0J4WnWcFPAjtXGifhvaqoQR5B9gv7ZcocDCapivMnz0tXMfeCtdx13BBltYn1vZnQ7imtd0/cG5XiD3Pt8uhvWZYQd4B9kv7pQKHAgej44WKwamNe1B3VbiOpp+qDjTjg8Ta3tLitcQHHF6Y4xr+Ljqv5YuxaMWsWBPftrA9tD/niEcHDC3IO8B+ab9U4FDgYDRsqphobG3hWrZVvJZ1hg2yc65kTT9t6Q+INT2uI76Kb0+Fa1jR4/r3GV6Qd4D90n6pwKHAwfDtrLi5v7XAkh6gPhPdpKzXmv6lhWv4qPjn1+LjJ0qH55Esru1x/fHe41WGGeQdYL+0XypwKHAwXHuKapt7G++Bf7HitfzLsEFWNifW9KEGz70stItznDM+wO3NPpK+Xr/D54YZ5B1gv7RfKnAocDBc+ytu7pMtXMviitfi622Ql08Ta3pjQ+eNDzW7U8x97/DaPo53qeR3uG6YQd4B9kv7pQKHAgfDdaLi5t7G/X6TFa/FO+khL7+WrOcnDZ0zPoTt0Rzni//dhj6OFz/Zelbye0wbZpB3gP3SfqnAocDBcJ2quLmPygKJ7WvDBtl4IZHonGngnPHtC73uYd7e5zHfScSlJ4Ya5B1gv7RfKnAocCDRmG+iccqwQTZSr2E8WPP5tpUkiMcHOO7exO/xs6EGeQfYL+2XChwKHEg0JBowvr5OrOdXajxXfAjakx7nuVYM9pX3l4vyT9beMNQg7wD7pf1SgUOBA4mGRAPG142StXyvxvPEhOp+j/PERGt9Dec4VMx9L/FewwzyDrBf2i8VOBQ4GL5vJBpAQ1Ym1vIPNZ0nPijwWsl5vqrxd3qzG4PitR/pJoqAvAPsl/ZLBQ4FDkbAyQwTjZOGDbKwL7GW97QQxx4XnSe6A/IOeQf2S/slChyMuQMZJhpHDRtkYSqxllfVcI7Nhdc7grxD3oH90n6JAgcU6Scdz7TJFq6l6vvo9xk2+lD1vu9c2+QI9vn9kuu9VVPMuFVyjvjqu+WmPsg75B2MOPslChwKHNRkV1Ftc3+hhWt5oeK1/MuwocAx8gWO14rm72k/nDjHadMe5B3yDkac/RIFDgUOarS14ua+toVrWV7xWrYaNhQ4Rr7A8VHiencNePyloT1KnGOjaQ/yDnkHI85+iQKHAgc1Wlpxc9/SwrVsrngtqw0bChwjX+A4X3Ktz7qxZxCpT6NumfIg75B3kAH7JQocChzU7FmF+bO9hevYXuE64rVOGDIUOEa6wBHX6NOSa/2jhuPfS/THCVMe5B3yDkac/RIFDgUOGnC9wvzZ3cJ1/KvCddwxXChwjHyB4+2Gk6kdxWh8+gvIO8B+iQKHAgcjZqrC/HmvhevYX+E6zhguFDhGvsDxWdHsJ7M/Jo4fPw3ziSvIO+QdjDr7JQocChw04GiF+XOqheuo8gfop4YLRt6VRDK1aIBjp77OG9slQwDyDnkH9kv7JQocLExV7kGdauE6zhajcU8u0L8lRfn99YMmU1UeCnjKMIC8Q96B/dJ+iQIHCzfApubPHy1cx+9F+kFfLxguGGm7Euv46IDH/6RCvNprGEDeIe/Afmm/RIGDhevPxPyZbuEapkcg2QEGk/rK96YBj1/l3v1thgHkHfIO7Jf2SxQ4WLhOFMN9D/zqCuc/bphg5N0sWcNPisEfZnZlyLEKkHeA/RIUOBhxmyrMoV0Nnr/Kq9o2GiYYaasSa/inGs7xqEKsWGwoQN4h78B+ab9EgYOFK1aJ7yfm0BcNnv/LxLn/MkQw8t5NrOMPazjHM/sdyDvkHdgv7ZcocEDKV4k5dLnBc6e+RveF4YGRl7rfd4OEDZB3gP0SBQ4FDtrwWpF+mvhkA+dNvSYrtlcMD4y8ByVr+EFN50g9FNB+B/IOeQf2S/slChzwf/5IzKOdDZxzd+KcvxoWyP4PlakKx6hyL/DDCvvdIsMB8g55B/ZL+yUKHLAvMY++a+CcZ4vhPWQMqMdHiXV8oMIxThadr6QvL/k3Fyvsd68aDpB3yDuwX9ovUeCA+NCvu0X5a6vq/LrostCelpzvhiGBLPyc2IPWJH5+e/ffXUv8u++L4bx5IX6lPd6zH19t6anzIO8A+6X9EgUOMnEwMZcO1niujxPnesdwwMhblPiD4U7i51eEdq/o3BOfuu899eT52L5sIFm73D32JcMN8g6wX9ovUeAgH/HTlGtF859uLOoG8l7nuWooIAtvF4N9xfyX7r87UuFcqyvsd7dr/N2WhvbbrOMuM9wg7wD7pf0SBQ7yEh+AVPaE8XdrOEfZpyixuu0J5pCHzxL7z56Snz1czP+hflcr7Hnbavi94idlMw9AfCAmgbwD7Jf2SxQ4yNeHJfMpfj1ukMrsytAelRz/Q90P2biU2H829Pi5bbOSoZfmcb49Ffa8fxeDPR3+jdD+Kv77DIC3hti/Jyr8vsNsOy0B5B1gv7RfLtj9UoGDrHxbMqd+6vOYE4kAf1q3Q1YeJ/afiTl+ZuOsn9vaxzmvV9j3TvX5+8RPyWY+SZ4ObcuQ+/fGCCdrsZ8mLQHkHWC/tF8u2P1SgYPs/Fgyr77p43hTJcc7o7shO8/mmbDFBG3mk9SP+jznhgrn/U83fr1Y8Zjxk5V/z/rZeI2bh9y3q0p+t5tF5yn5+0Pb0U2CX5wjgTqaSLgW9/iDMH7leFf3j79eD8XzEDnkHWC/tF8u7P1SgYMsfZVIDpZWOEZc/BdKjnNSN0OWniT2n6PdBODl52LJFwOed39R7VOT+NX2Y0Xna7Ozv4a7vOi8bi/eE327+OeT7NePQN8e6JGEvj6PY5R9cn254jHi2F2Z4+cPmf7IO8B+ab9c0PulAgfZiq9Oe9hjft0P7ZNi7vsCV3cDdq+fjVXfPboXsnWlmP9XNb+o6dwHi/q/Rnqum8yNgnPPxcod8/z5mKCWfXJ3ZB7Hin9Q3nru518z/ZF3gP3Sfrmg90sFDrIWH9L1XWKuxaByqdseJf5t/NroKt0KWTs0j2Rouptk1WlT8c9PlPppd7t/UI2K+CnezFdd46d+b/RxjJ2J33m+x9xX/O8nfSDvAPul/XJh75cKHIyFdaF9XSGRmKvFwBPvoX1VN8JYiPewVvlU6pdu7GjqGuL9yXf6iEnxAWzvF4M9Rb4JW2dd474+j3Gy5Pd+0MfxZn/C9Z2pj7wD7Jf2ywW/XypwMFZixTQ+MTnek3e26DzEJz7pebrb4n++1f3fjnf/7YRug7FM2uLXxX/v/jEx3f1D5GI3PrR5f278lCV+lfRMj5h0reh8ihtfC/nKCPfpzOvuzg9wjLInyk/1ecyZr/3vMu2Rd4D90n654PdLBQ4AoFKyFT/9Wdvnz69M5AX9PoPgfve6XjREANgvF/x+qcABAJRa3d27Tw1wjHcTecHKPo8bP9X71RABYL+0XxYKHABAwszr7ga5B3uqJCe4NsBx46dRRw0RAPZL+2WhwAEAJMSHk20a8BgPS3KCzwe4rviwtA2GCAD7pf2yUOAAABq2IZETvK2LAMB+WQMFDgCgUR8X5a/M9FYJALBf1kGBAwBo1IWSfOCs7gEA+2VNFDgAgMbE+36fluQDB3URANgva6LAAQA0ZmsiH1iriwDAflkTBQ4AoDEnSnKBW7oHAOyXNVLgAAAac60kF/ha9wCA/bJGChwAQCOWJ3KBnboIAOyXNVLgAAAasbskD4gPUpvURQBgv6yRAgcA0IjvS/KAi7oHAOyXNVPgAAAa8XdJHnBI9wCA/bJmChwAQO3WJfKADboIAOyXNVPgAABq90FJDnBP9wCA/bIBChwAQO3OleQA3+keALBfNkCBAwCo1UTReep7rxxgty4CAPtlAxQ4AIBabS7Z/5+FtlQXAYD9sgEKHABArT4r2f+v6h4AsF82RIEDAKjVlZL9/5juAQD7ZUMUOACA2iwpOl+r7bX/b9JFAGC/bIgCBwBQm10le/+TovNANQCwX9ovm6DAAQDU5nTJ3j+lewDAftkgBQ4AoDa3Svb+A7oHAOyXDVLgAABqsSax97+kiwDAftkgBQ4AoBYHSvb9m7oHAOyXDVPgAABqcaZk3/9S9wCA/bJhChwAwMDi094fl+z723URANgvG6bAAQAMbGPJnv80tEW6CADslw1T4AAABnakZM//WfcAgP2yBQocAMDALpXs+R/oHgCwX7ZAgQMAGMhkaM9K9vz1uggA7JctUOAAAAbyTsl+P617AMB+2RIFDgBgIBdK9vsHugcA7JctUeAAAPr2dmK/f6SLAMB+2RIFDgCgL/FVdw8q7PlrdBUA9kv7ZQsUOACAyiZCezO000X5g9Jmt1uh7Q5tie4DwH5pv2yQAgcAUGpxaFOhXS06D0H7zwAtfgX3SmhnQtukawGwX9ova6TAAQCUWjJgktar7de1ANgv7Zc1Uu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Qe0mdAEAgFwJoGUKHAxkMrQtoX0Q2g+h3Q3tvo0bAECuBNAyBQ4qiZvwutB2hnYotKnQbob2bI6x/V13ARl4ZdYfHDFuPQxtOrSnoT0J7V5oZ0P7PLS3/TECyJXAHs/IU+BgTjEgnOou/Ds9Nude7XPdB4yoF7t/eNyYR0ybafET189CW6kbAbkS2ONR4FDgGJ+JUda26z5gBMWk52FJ7Ir/2y9F55Oe6ZJ/Fz/5OVL4tAfkSnIlsMejwKHAkYW3ui1+ZWtHaIeLatXQ+LWvRboPGCFrQ7vWI2b9HdrHoa2Y4+fWh/ZFSSL0R2irdS/IleRKYI9HgYM8nUmM60VdBIyQraE96hGvfgptaYVjxATnao9jPOj+gQMgVwJ7PMOnwMG87EiM6xFdBIyI3UXve+K/m+exFod2oej9ddbNuhuQK4E9nqFT4GBe9iTGVZUTGAU7S+LU5T6PuSS0P3scM36CtEG3A3IlsMczVAoczMtUUf5QHg/kAYZtYzcezRWnHoe2aoBjx1dAPu1x7L9CW677Qa4kVwJ7PEOjwMG8/F0ypmd1DzBkyxNx6lAN5zhWcvwLhgDkSnIlsMczNAocVLYuMaYf6iJgyM6XxKiYFC2u4Rzxa6xlr6I7YBhAriRXAns8Q6HAQWXvJ8Z0vS4ChuidRIw6WuO5jpecJz51fZnhALmSXAns8bROgYPKziUWO8CwxE9t7pbEqPik9VU1nu/lxB73jSEBuZJcCezxtE6Bg0riA7GmS8ZzShcBQ/RJYs+52MA5LyeSrbWGBeRKciWwx9MqBQ4q2ZQYz/26CBiSRaHdS8Sogw2cN/VV9FOGBuRKciWwx9MqBQ4q+TQxnqt1ETAk71bYc1Y1cN41iXPGV82tMDwgV5IrgT2e1ihwUMmvJWN5W/cAIxqfYrvV4LnvJM59xPCAWCRXAns8rVHgIOmFonOvWa+x/E4XAUPyUoX9pskY9UPi3DcNEciV5Epgj6c1Chwk7UyM5W5dBAxJ6h7Z2PY1eP4DFc7/umECuZIuAns8rVDgIOlkYiy9CxoYlp8q7DdvNnj+zRXOf8wwgVxJF4E9nlYocJB0o2Qcr+seYEhSr2SceZXbRIPXMFlhv/vdUIFcCbDH0woFDkqtTIzjV7oIGJKNFfaav1q4jocVErAlhgvkSoA9nsYpcFBqT2Icd+oiYEjeq7DX/NTCdZyvcB07DBfIlQB7PI1T4KDUVFFesVysi4AhST3dvK03F3xfuEcX5EpyJbDHMwoUOCh1r2QMfxvyta0rOk9O/rboVFfvh/YktKdF5569B6GdC+3T0F41lDB2rlTYa462cB3HK1zHWcMFciW5EtjjUeBgeNYnxvCzIVzT2m6guV1hjj3fLof2mmGFsTFdYd3vaeE69la4jruGC+RKciWwx6PAwfB8kBjDLS1eS3zQ0IU5ruHvovNqtl2hrSj++yTl+NTj7aH9Wfzzq6IHDC1k74WKyXob98XuqnAdTT/pHZAryZWwx9vjUeCgxLmS8Xva0kJe0+M64uvY9lS4hhU9rn+f4YWsbaqY/Gxt4Vq2VbyWdYYN5EpyJbDHo8BB+ya6G3Ov8fulhWv4qPjn19NihfTwPBKGtT2uP95/usowQ7Z2Vkw43lpgiRggV5IrYY+3xytwKHDwnM2J8TvU4LmXhXZxjnPGh3i92cfG3+t3+NwwQ7ZSr2WcaW28m/7FitfyL8MGciW5EtjjUeCgfZ8mxm9jQ+eND7a6U8x9/+jaPo53qeR3uG6YIVv7KyYcky1cy+KK1+Lr3iBXkiuBPR4FDobg15Kxe9LQOeODuB7Ncb74323o43jx041nJb/HtGGGbJ2omHC0cf/7ZMVrOWbYQK4kVwJ7PAoctOuFxGZ3poFzxqcg97qPdXufx3wnMQefGGrI1qmKCceobKaxfW3YQK4kVwJ7PAoctCv1OqSDNZ9vW0mScHyA46beW/2zoQbJT4vJzynDBnIluRLY41HgoF1fJ8bulRrPFR+E9aTHea4Vg3317OWi/NOVNww1SH4kP4BcSa6EPd4er8ChwDG+bpSM270azxM31fs9zhM32/U1nONQMff9pHsNM0h+JD+AXEmuhD3eHq/AocAxvlYmxu2Hms4TH9hzreQ8X9X4O73ZDTrx2o90kwUgb99IfgC5klwJe7w9HgUOyuxLjNuems5zsuQcj4vOU70B+okho5r8nDRsIFeSK4E9HgUO2jOVGLdVNZxjc+E1S8BgDmSY/Bw1bCBXkiuBPR4FDtpzv2TMbtVw/MnucXqdI77+bLlhABJST/6faZMtXMtkxWvZZ9hoQNV71XNtkyPY53IlsMfb4xU4FDgy8FrR/L1lhxPnOG0YgApSr2icaS+0cC0vVLyWfxk2FDiyL3DIlcAeb49X4FDgyMRHiTHbNeDxl4b2KHGOjYYBqGBrxYRjbQvXsrzitWw1bChwZF/gkCuBPd4er8ChwJGJ8yXj9ay76Q4i9YnELUMAzOOPgCoJx5YWrmVzxWtZbdhQ4Mi+wCFXAnu8PV6BQ4EjAxNF557OXuP1Rw3Hv5eYEycMAzAPzyrsNdtbuI7tFa7jWTcOggJHvgUOuRLY4+3xChwKHJl4u+ENdUcxGlVYYHxcrxBXdrdwHf+qcB13DBcKHNkXOORKYI+3xytwKHBk4rOi2Qrpj4njx09EVD6B+Ui9qjG291q4jv0VruOM4UKBI/sCh1wJ7PH2eAUOBY5MXElsqIsGOHbqK52xXTIEwDwdrbDXnGrhOqr8gfmp4QK5klwJ7PEocNC8JUX5fW6DbqhVHs5zyjAA81TlvtipFq7jbDEa9wkDciWwx9vjFTgUOBa81Lumjw54/E8qzIe9hgHo4w+OVGz5o4Xr+L1IP3zsBcMFciW5EtjjUeCgeamvXm0a8PhV7qHbZhiAPvyZiC3TLVzD9AgkYIBcCezx9ngUOAhulozTk2LwB1pdKbw7GmjGiSHHl9UVzn/cMIFcSa4E9ngUOGjeqsQ4/VTDOR5VmA+LDQXQh00V4suuBs9f5fVxGw0TyJXkSmCPR4GD5r2bGKcPazjHM/MBaEj81PR+Ir580eD5v0yc+y9DBHIluRLY41HgoB2pez432LSBEfdVIr5cbvDcqa+Vf2F4QK4kVwJ7PAoctONByRg9qOkc0+YD0KDXivQTzicbOG/qtZGxvWJ4QK4kVwJ7PAocDD9gVHm3dJX7QR9WmA+LDAcwgD8SMWZnA+fcnTjnr4YF5EpyJbDHo8BBOz5KjNGBCsc4WXS+Gra85N9crDAfXjUcwAD2JWLMdw2c82wxvAefAXIlsMfb41HgYJafE2O0JvHz27v/7lri331fDOcJyPGrZfHeufiKKU8eh/EWH0R2tyh/jWOdX2FdFtrTkvPdMCQgV5IrgT0eBQ7asSixcO8kfn5FaPeKzr1pqfvP3q0wH75sYMO+3D32JcMNC8LBRJw5WOO5Pk6c6x3DAXIluRLY41HgoB1vF4N91euX7r87UuFcqyvMh9s1/m5LQ/tt1nGXGW5YEOInPNeK5j9xWdT9w6bXea4aCpAryZXAHo8CB+35LDE+e0p+9nAx/4frXK0wJ7bV8HvFT0tmHkQUn2zu6cawsMQHApY99fzdGs5R9snOU3EH5EpyJbDHo8BBuy4V/b3TfdusDfGleZxvT4U58e9isCeEvxHaX8V/78V7a4j9e6LC7zvMttMSYIx9WDL349fFB/mkcmVoj0qO/6HuB7mSXEmuhD0eBQ7a9TgxPhNz/MzGWT+3tY9zXq8wL071+fvET0pmKrrxXfJbhty/N0Z4w27qfeEwSr4tWQM/9XnMicQfPKd1O8iV5EpyJezxKHDQvmfz3LTjJj1T0fyoz3NuqHDe2H4M7cWKx4zV9X/P+tl4jZuH3LerSn63m0XnSen7Q9vRTYRenGMTPZrYdBf3CMzxa6e7ukG414PRPEiMheLHknX0TR/Hmyo53hndDXIluZJcCXs8ChwMx5PE+BztbgIvh/bVrP/+iwHPu7+oVjmPXzE7VnS+Ojn7q5jxHfLxlWvxvtjbxT+fZr5+BPr2QI9E5PV5HKOsgny54jHi2F2Z4+cPmf4sIF8lEpalFY4Rk+ELJcc5qZtBriRXkithj0eBg+G5Usz/63pf1HTug0X9XyU8193QR8G54n8/Jdkxz5+PSUrZpzdH5nGsGNhvPffzr5n+LDDxdW4Pe6yn+6F9Usx9n/zq7h8wvX42ru89uhfkSnIluRL2eBQ4GK5D89gQp4t63y0dbSr++alCP+1uMVrvoo6f5Mx83TF+8vNGH8fYmfid53vMfcX/ftoDC1F8cNh3ibUVk5lL3fYo8W/jV1lX6VaQK8mV5ErY41HgUOAYvngfY5VPJuI73Nc1eA3xHtU7fWzW8SFc7xeDPUm8CVtnXeO+Po9xsuT3ftDH8WZ/yvGdqc8CF+PZ1xWSm7laTMTjfb2v6kaQK8mV5ErY41HgUOAYvY07fm3r9+6inu4GhItF577NNu/RjJX2+HXCeL9cfLjU4+71THf/87WiU02Nr2ca5fdPz7zy7PwAxyh7qvhUn8ec+frdLtMe/k/8BHFLN9ad7RF3bnX/t+Pdfzuh20CuJFeSK2GPR4FDgYOFIm648ROAtX3+/MrEuun3XsD73et60RABAHIluRKMKQUOqMnqYrD300fvJtbNyj6PGyvVvxoiAECuJFeCMabAATWZeeXZIPfhlr2D+9oAx42fSBw1RACAXEmuBGNMgQNqEh9QtWnAYzwsWTOfD3Bd8YFZGwwRACBXkivBGFPggBGxIbFm3tZFAIBcSa4E9KTAASPi46L81VWe7gwAyJXkSkBvChwwIi6UrJezugcAkCvJlYBSChwwAuK9n09L1stBXQQAyJXkSkApBQ4YAVsT62WtLgIA5EpyJaCUAgeMgBMla+WW7gEA5EpyJSBJgQNGwLWStfK17gEA5EpyJSBJgQOGbHlirezURQCAXEmuBCQpcMCQ7S5ZJ/FhWpO6CACQK8mVgCQFDhiy70vWyUXdAwDIleRKQCUKHDBkf5esk0O6BwCQK8mVgEoUOGCI1iXWyQZdBADIleRKQCUKHDBEH5SskXu6BwCQK8mVgMoUOGCIzpWske90DwAgV5IrAZUpcMCQTBSdJ3/3WiO7dREAIFeSKwGVKXDAkGwuWR/PQluqiwAAuZJcCahMgQOG5LOS9XFV9wAAciW5EjAvChwwJFdK1scx3QMAyJXkSsC8KHDAECwpOl+t7LU+NukiAECuJFcC5kWBA4ZgV8naeFJ0HqoFACBXkisB1SlwwBCcLlkbU7oHAJAryZWAeVPggCG4VbI2DugeAECuJFcC5k2BA1q2JrE2XtJFAIBcSa4EzJsCB7TsQMm6uKl7AAC5klwJ6IsCB7TsTMm6+FL3AAByJbkS0BcFDmhRfOL345J1sV0XAQByJbkS0BcFDmjRxpI18TS0RboIAJAryZWAvihwQIuOlKyJn3UPACBXkisBfVPggBZdKlkTH+geAECuJFcC+qbAAS2ZDO1ZyZpYr4sAALmSXAnomwIHtOSdkvUwrXsAALmSXAkYiAIHtORCyXp4oHsAALmSXAkYiAIHtODtxHp4pIsAALmSXAkYiAIHNCy+7uxBhTWxRlcBAHIluRLQNwUOaMBEaG+Gdroof1jW7HYrtN2hLdF9AIBcSa4EzJsCB9RkcWhToV0tOg/C+s8ALX4N80poZ0LbpGsBALmSXAkYXh1CgYOFZsmAG3Wvtl/XAgByJbkSMLw6hAIHAAAA0BY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xQYl1o+0L7NrTzod0P7UloT0ObDu1BaOdC+zS0V3UXWHcA4h+Y4wyNAgc8Z21ox0O7XWEeP98uh/aaLgTrDkD8A3McBQ4Ylo2hXZhjrv4d2snQdoW2IrSJ7r+fDG17aH8+9++fhXZAd4J1ByD+YY6b4yhwQJvWFJ2vwj0/R2+EtmdW0O1lRY85vk/XgnUHIP5hjpvjKHBAGz4qOvf7PV8lPlwh+M5Y22OOx/sJV+lisO4AxD/McXMcBQ5oyrLQLs4xL++F9mYfgbzXPP9cV4N1B4h/4h/muDmOAgc0IT6o6E4x9/2Aa/s43qWSeX5dd4N1B4h/4h/muDmOAgfUbUtoj+aYj/G/29DH8WK1+lnJPJ/W5WDdAeKf+Ic5bo6jwAF12lF03rE913zc3ucx30nM8ye6HevOugPEP/EPc9wcR4ED6rKt6F0NPj7Acfcm5vnPuh7rzroDxD/xD3PcHEeBA+oQH2z0pMc8vFZUf6LzXF4uyr9G94bux7qz7gDxT/zDHDfHUeCAQcUgeb/HHIzBc30N5zhUzH1/4F7dj3Vn3QHin/iHOW6Oo8ABg5osOlXkXnPwqxrPFSvZp0L7IbQj3eAP1p11B4h/4h/muDlOexQ4GFsnS+bf46LzlGbAugMQ/8AcZzwocDCWNifm3zFdBNYdgPgH5jhjRYGjZacq9E3ObXIE+jhew62Sa4yvs1pu7YN1B/IOeYf4B+Y4ChwKHBKNUU40Dieu8bR1D9YdyDvkHeIfmOMocChwSDRGOdFYGtqjxDVutO7BugN5h7xD/ANzHAUOBQ6JxignGqkK8y1rHqw7kHfIO8Q/MMdR4FDgkGiMcqIxEdq9xPWdsObBugN5h7xD/ANzHAUOBQ6JxignGjsqXN8Wax6sO5B3yDvEPzDHUeBQ4JBojHKi8WPi2uITniesebDuQN4h7xD/wBxHgUOBg1E10Q2yZXPukm4C6w5A/ANznLGlwMFY2Fxhzp3STWDdAYh/YI4zthQ4GAufVJhze3UTWHcA4h+Y44wtBQ7GwlSFObdNN4F1ByD+gTnO2FLgYCxcqTDnVusmsO4AxD8wxxlbChyMhUcV5txi3QTWHYD4B+Y4Y0uBg7HwzJwD6w5A/ANznAVNgQNBGLDuAMQ/MMfJngIHY2HanAPrDkD8A3OcBU2Bg7HwsMKcW6SbwLoDEP/AHGdsKXAwFi5WmHOv6iaw7gDEPzDHGVsKHIyF7yvMuV0NnHdJ0XmN1onCk6Sx7qw7QPwT/zDHzXGGSYGDsfBuhTn3ZQMB+HL32JcMAdaddQeIf+If5rg5zlApcDAWVleYc7drPN/S0H6bddxlhgDrzroDxD/xD3PcHEeBA+pwtcK821bDeVaE9kf3eA9Ce0XXY91Zd4D4J/5hjpvjKHBAXfZUmHf/LgZ74vMbof3VPdaT0N4asz6M1fJ4P+Xx0Ka6m018inZ8VdjT7v+N/3988NS3ob1TqLBbd9addQfin/gn/pnj5rg5rsABtbteYe6d6vPYh0N71j1GDEZbxqTPXg7tSPHfyvl8W+yT82O4IWHdWXeA+Cf+mePmuDmuwKHAwdBsmBUoy9qPob1Y8Zg7i051euZnH4W2eQz6alNoF+bom1hNjhXmvd3+nJz1M8u6/XGquxE9/7Ox+rzaNLTurDvrDsQ/8U/8M8fNcXNcgQMGt7+oVh29F9qxolMdnf3VuuWhbQ/ts6LzkKPZP3MntPVjsFH9Nkd/xM0lVtKXVDzOytDOzXGcx6HtNg2tO+vOugPxT/wT/8xxc9wcV+CAwR0s+vtKWFk71w3QuYpV9VMlv9vKPo97oscxPzQNrTvrzroD8U/8E//McXPcHFfggMHFr4ndriH43i06D/zJ2ZtFp0I+1+/3cQ3HP9fj2O+ahtaddWfdgfgn/ol/5rg5bo4rcMDg4j1uH5UEoLIWH6r0fjHYk6FHwYFi7nsn43+3s6ZzxOr7ox7neM00tO6sO+sOxD/xT/wzx81xc1yBA+oTX0MVn2h8JrSbRed+tului//5WtF5AFD8+te4vH/7eMka3FXzuT4v2cwmTD/rzrqz7kD8E//EP3PcHDfHFTiAfpwsWX8fN3C+dSXne99wYN1Zd4D4J/5hjpvjChzAfJ0oyl/j1ZS/epzzjiHBurPuAPFP/MMcN8cVOID5+KRk3cUHQy1p8NxnSs79tqHBurPuAPFP/MMcN8cVOIAqdibW3caGz/9NyblPGx6sO+sOEP/EP8xxc1yBA0hZW8z9tOWZ9k0L1/BeUV7hBuvOugPEP/EPc9wcV+AAeoqv7Lpest4ehLashevYn1j3k4YK6866A8Q/8Q9z3BxX4AB6+TKx3j5q6TpSQXiLocK6s+4A8U/8wxw3xxU4gLm8nlhrd0Nb1NK1nEhcyy7DhXVn3QHin/iHOW6OK3AAc7meWGttvif728S17DFcWHfWHSD+iX+Y4+a4AgfwvNTX1u4X7d6bdzZxPXsNGdaddQeIf+If5rg5rsABzBa/Gnc3sc6OtnxNNxPXs9uwYd1Zd4D4J/5hjpvjChzAbO8l1tiz0Fa0eD0T3XOWXdMOw4Z1Z90B4p/4hzlujitwALPdSKyxcy1fz4YK6/5tw4Z1Z90B4p/4hzlujitwADM2V1hj21q+pj0Vrsm7urHurDtA/BP/MMfNcQUO4P/7IbG+HhSdr7W16fvENT0ybFh31h0g/ol/mOPmuAIHMCM+AOlpYn2dHsJ1pR6CdMbQYd1Zd4D4J/5hjpvjChzAjB0V1tfOlq9pVYVr+sjQYd1Zd4D4J/5hjpvjChzAjK8SaytWoBe1fE0HKqz5Vw0d1p11B4h/4h/muDmuwAHM+D2xts4P4ZrOJ67pjmHDurPuAPFP/MMcN8cVOIAZVd6H/UnL1/RihWs6buiw7qw7QPwT/zDHzXEFDmDGK8XovQ97f4VrWmvosO6sO0D8E/8wx81xBQ5gxs7EuorV3rbvEbyUuKZLhg3rzroDxD/xD3PcHFfgAGbbm1hXt1u+njXF6FW9wbqz7gDxD8xxBQ4FDhhxqScqn235er5IXM/vhgzrzroDxD/xD3PcHFfgAJ73XmJdnWrxWl4I7VHiejYZMqw76w4Q/8Q/zHFzXIEDeF6qyvxxi9fyceJazhkurDvrDhD/xD/McXNcgQOYy77Eutrb0nVMhvZXyXU8Du0lw4V1Z90B4p/4hzlujitwAHPZlVhXu1u6jlSF+X1DhXVn3QHin/iHOW6OK3AAvWxMrKt3WriGpaHdL7mG84YJ6866A8Q/8Q9z3BxX4ADKxPdwPytZV++2cA0nSs5/N7RlhgnrzroDxD/xD3PcHFfgAFJ+L1lX3zR87teK8nsDNxgerDvrDhD/xD/McXNcgQOo4lgxnHd1Lw7tRsm5txsarDvrDhD/xD/McXNcgQOoKlXpbcrpkvPuMSxYd9YdIP6Jf5jj5rgCBzBfV0vW1sYGzvdeMfzXZ4F1Z90B4p/4hzmOAgeMma1Fe/cK7uxxnieh7TAUWHfWHSD+iX+Y4+a4AgcwiF96rK2nob1c0zl2dI/3/Dn+Du11Q4B1Z90B4p/4hzlujitwAIN6qej9zuyfazj+xz2OHYP/ct2PdWfdAeKf+Ic5bo4rcChwQF02FZ2vs821xo71ecwVof1UzP21uQ91OVh3gPgn/mGOm+MKHAoc0IQtoT3qsc5OhjZZ8ThLQvsktIdzHOd8aKt1NVh3gPgn/mGOm+MKHAoc0KR1oV3vsdZuhnYwtKVz/NwLRedBR98Wc1erfw9ts+4F6w5A/MMcN8cVOBQ4oC0ToR0qet87+J/u/3YxtNtF78r0f7r/ZqsuBesOQPzDHDfHFTgUOGBY4tfmYlX5cmjPKqzFmXsA48OT4sOPXtaFYN0BiH9gjitwKHDAKIn3/l2Yte7+KjpfmfsitL1F51VVa3QTWHcA4h+Y42NAgQPG2Jez1ty9onM/IWDdAYh/YI6PIwUOGEOLi/99HVW8J/D1IVzHv7oNrDvrDhD/xD/McXO8aQocMGaWh/Zb8b/3AL41hOvYW/z3oUpg3Vl3gPgn/mGOm+NNU+CAMfJK0XmK88w6iw9C2l50Ho400eJ1HOme/053UwDrzroDxD/xD3PcHG+aAgeMifjqqUeJdTdddN7pfSa0T0PbFdrKGq9hRWjnu+d6ENprhgXrzroDxD/xD3PcHFfgAKo6XFR7ZVWvFp8A/WNo74W2vo/zxydKfzJrE4j/903DgnVn3QHin/iHOW6OK3AAVfy/9u4YtaogDMDoYCW21rYSxF4sbS3cgqSzzkJCsLC3srMQd2BvYeEm7CWIYGa4T0QIJATNex+cA4NVCOTO/MXHveP98afq/su1hugq0ev/7n4+tlfhfr+Gt/69N7ZvD4/nejfXj/H3jdJPPBqcO+cOMP/MP+xxe1zgAK7j2djq8K8DWp/neuDR4Nw5d4D5Z/5hj9vjAgdwlXWp0em4vAx/Glt1/rgb0D9vafiu37O+O7zj8eDcOXeA+Wf+YY/b4wIHcJXHc33dnaFvc72Z68XYvtO7zBqK6zKiV2N7Le78Pwzg93M99Ghw7pw7wPwz/7DH7XGBA7iuR7sh/HLcrOiun1k3Qp/N9WXcvEKvbwFfz3XkkeDcOXeA+Wf+YY/b4wIHsG93x3bR0clcb+f6sBuw38dWpNdar+et7//WhUfrNuen/mzg3AGYf2CPHyC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vL0FjttYAAAAwP6dlxuBwAEAAAAsAscQOAAAAKBO4BgCBwAAANQJHEPgAAAAgDqBYwgcAAAAUCdwDIEDAAAA6gSOIXAAAABA3UEHjgtNYcpExXCDhAAAA8R0RVh0TWF0aE1MADxtYXRoIHhtbG5zPSJodHRwOi8vd3d3LnczLm9yZy8xOTk4L01hdGgvTWF0aE1MIj48bXN0eWxlIG1hdGhzaXplPSIxNnB4Ij48bWZlbmNlZCBjbG9zZT0iXSIgb3Blbj0iWyI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L21mZW5jZWQ+PC9tc3R5bGU+PC9tYXRoPsGJrWAAAAAASUVORK5CYII=\&quot;,\&quot;slideId\&quot;:261,\&quot;accessibleText\&quot;:\&quot;open square brackets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close square brackets\&quot;,\&quot;imageHeight\&quot;:95.13513513513513},{\&quot;mathml\&quot;:\&quot;&lt;math style=\\\&quot;font-family:stix;font-size:16px;\\\&quot; xmlns=\\\&quot;http://www.w3.org/1998/Math/MathML\\\&quot;&gt;&lt;mstyle mathsize=\\\&quot;16px\\\&quot;&gt;&lt;mstyle mathvariant=\\\&quot;bold\\\&quot;&gt;&lt;mo stretchy=\\\&quot;true\\\&quot;&gt;[&lt;/mo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mo stretchy=\\\&quot;true\\\&quot;&gt;]&lt;/mo&gt;&lt;/mstyle&gt;&lt;/mstyle&gt;&lt;/math&gt;\&quot;,\&quot;base64Image\&quot;:\&quot;iVBORw0KGgoAAAANSUhEUgAABHQAAAPICAYAAAC4o6w2AAAACXBIWXMAAA7EAAAOxAGVKw4bAAAABGJhU0UAAAIBhRXAigAARCRJREFUeNrs3X+kXNfeP/At6oiIUFUVFSUqKuoKV1VVVYmIiIgQERERoY7IH9d1/3lURFylqqKqSkRVRYSqqMgflyvqqopQEVFVpSoqokpURB1Rnu9aZuf55p6eH3vt2XtmPjOvF0t57tO995m112d9+p6ZPVXVzP9O2AAAAADoykI1pbmHQAcAAACYVgKdSqADAAAAxCLQqQQ6AAAAQCwCnUqgAwAAAMQi0KkEOgAAAEAsAp1KoAMAAADEItCpBDoAAABALAId9wAAAADAnw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pMtDVp7EzjdBoX07iVxm9pLNT3R/7ngzTupfHv+v/nZBq705jz8gHqCqAWAdYyU0qgw0R6PY0LjxXCNuOPNK6mcaQutIC6oq4AahFgLTMtBDpMlL3VINVe6Z54UBe+7+oi2OQ+upPGvJcX1BV1BVCLAGuZKSHQYSJsroveSun1R2n8ZdG/90wa5wvupy/rfwdQV9QVQC0CrGUiE+gwdgfTuL/CPfBjGttWOcaFgnsqp99bvOygrqgrgFoEWMsEJtBhrN5eZf6vpfFkg+NsTONhYZGUfIO6oq4AahFgLROVQIexObvK3N9MY0PB8c4X3luXTQGoK+oKoBYB1jJBCXQYi/dWmfdf0ni28Jj7qvIny79kKkBdUVcAtQiwlglIoMPIHW0w73tbHHd91fwp8o/GGdMB6oq6AqhFgLVMQAIdRmprGgtVfx8tvFb5GCOoK+oKoBapRWAtM/0EOozUjQZzvnWI479VeH9dMSWgrqgrgFoEWMsEJNBhZI41mO+rQ57j6TQeFNxfH5gWUFfUFUAtAqxlAhLoMBJr0rjdYL4Pj6gQ5/FrVf4gM0BdUVcAtQisZWuZSSDQYSQON5jr/ICwDR2d70ga91Y41/U0XjQtoK6oK4BaBFjLBCXQYSS+bjDX1zs+51wae6pBAj5fDZ5Wn59Gv9l0gLqirgBqEWAtE5xAh95tajjXn3ipAHUFUIsAaxkaEejQu/mGc33CSwWoK4BaBFjL0IhAh9593nCu93qpAHUFUIsAaxkaEejQu7sN53qnlwpQVwC1CLCWoRGBDr2aK5jr7V4uQF0B1CLAWoZGBDr0aocCCagrgFoEWMvQOYEOvdqvQALqCqAWAdYydE6gQ6+OFMz1Li8XoK4AahFgLUMjAh16daxgrvd7uQB1BVCLAGsZGhHo0Kv5grn+u5cLUFcAtQiwlqGxkecrAp3Z8WbBXJ/3cgHqCqAWAdYyNCbQoTdHC+b6ppcLUFcAtQiwlqExgQ69OVgw13+kscFLBqgrgFoEWMvQiECH3uwunO9DXjJAXQHUIsBahkYEOvRmc+F8XxnRdeUkfpvpAXVFXQHUIrCWrWUCE+jQq4Wq7GOMz/V8PVvT+L0+33tprDdFoK6oK4BaBNaytUxAAh169a/COT/T47XMpXFr0fl+SmOtaQJ1RV0B1CKwlq1lghHo0KuThXOeU+/ne7qWs0uc74IpAnVFXQHUIrCWrWUCEujQq22Fc57Hf3q4jiNLnOdhNfjeLKCuqCuAWgTWsrVMNAIdenerRZE82eH5X62L4eJzvGtqQF1RVwC1CKxla5mgBDr07niLApnHng7O/UIavy5x7DuVB4yBuqKuAGoRYC0Tl0CH3uWHe91tUSDzE+d3DHHeF9P4ZZlj7zUtoK6oK4BaBFjLBCbQYSTmq3apd/7o4eEW58tp+f1ljvmZ6QB1RV0B1CLAWiY4gQ4j803LIpnHxTQ2NjjHc3UBXO44P6fxlKkAdUVdAdQiwFomOIEOI7OlWj6FbvqRxvxTfrurwcciszX1cQ+lcbka/IzgSj8x+IppAHVFXQHUIsBaZgoIdBipfUMUyGHH0Q7/jh1j/Dvabi6grqgr6gqoRWoRWMvWskBHoENrJ8ZQIN7q+G/YFaxAWk+oK+qKugJqkVoE1rK1LNAR6DC0YyMsDPM9XP+egAVyjdsOdUVdUVdALVKLwFq2lgU6Ah2G9UYad3osCLfTeK2na9+/yrkfpPFpGgfT+Gsaa5c5zkKDv+PSEv9eLnbr09hZDd5BuNrgOGvdcqgr6oq6AmqRWgTWsrUs0BHo0IUn03i/WvnhYKUjP8jsVM8F4eAK5/+k/ruaaFsgl/JiGt+ucJz1bjfUFXVFXQG1SC0Ca9laFugIdOjSpjTeSePuEIXxRhp/G1EhOLJCcSzRZYF8tOH8sMxxXnKboa6oK+oKqEVqEVjL1rJAR6BDX16uC93FNL5O47e6kDwaOdH+vi4cH1aDjxNuHPE1LvWd2rstinPXBTLbvsxxtru1UFfUFXUF1CK1CKxla1mgI9Bhlr29xP16ssVx+iiQVb2xLD7OLtMG6oq6AqhFYC1by1NDoAMtnF3ifn12ggrk0SWOs9u0gbqirgBqEVjL1vLUEOhACx8vule/anmcvgrkhurPD27bZ9pAXVFXALUIrGVreWoIdKCF84vu1dMTViCrumg/fpwDpg3UFXUFUIvAWraWp4ZAB1q4WHXz8cA+C+S7i45z2LSBuqKuAGoRWMvW8tQQ6EALx9M499hYN4EF8qVF1/iaaQN1RV0B1CKwlq3lqSHQgTHqs0AC6oq6AqhFgLU8vQ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TvgC/8DIB6gqgFgHWMi3mR6ADPVjfcB1c91IB6gqgFgHWMosIdGBMdjVcBwteKkBdAdQiwFpmEYEOjMnpgrXwmpcLUFcAtQiwlnmMQAfGYFMavxashWvV4COPAOoKoBYB1jJVJdCB3uXCtjGN7WkcSOPjNB4UroU87qRxJo299bGeUTRBXVFXALUIsJZnlkAHJmiRlY77Xl5QV9QVQC0CrGVzVwl0QIEE1BUAtQisZWt5quYu5gkBAAAApo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DQs5fTeCeNH9OY93IAgH0ZOiDQAYCOPZHG3jQ+TuOXJfa3171EAGBfhiEJdJh5T6axP40P07iUxk9pPEhjIY0/6n/+lsaNNC6mcTKNN9JY46UDHvNcNXiX73IaD1fZ37Z7uQA9DtiXYUgCHWbSXBrH0viybmj+t8XIDdEnabzq5YSZtK4avNv3UTX4yHZJ/dA4AnocsC/DsAQ6zJzjadxd5d7LKf61NG5Wqyf6eXydxl+9tDD1/5G0O4136/rQ9j+UNI6AHgfsy9AFgQ4zY0sa36xyz/2exj/qDeKR/J3bQ2l81+Ceze8IrPVSw1Q2jcM0ihpHQI8D9mXomkCHmbAzjfur3G/3qsET71faOM41uG+/rQbf2QWmq3F8fJ0v1P9x84XGEdDjgH0ZxkSgw9Q7UDVL8JsW8vcbHCs/Pf8vXnqYysYxN4ubH/vfjmgcAT0O2JdhDAQ6TLW9De+19wqP+2WDY+Z3w14wBTA1jeP3aexY5n+/rnEE9DhgX4YRE+gwtV6pBt8XX+0+u1MNnopfYlPDY99O4ylTAeGtqVb+Gd+3NI6AHgfsyzBiAh2m0tPV6r/y8GicaHmOUw2Pf8V0wNRr+k65xhHQ44B9Gboi0GEqXWl4j+WGaE3Lc+R3vO41PM+bpgSm2k6NI6DHAfsyjJhAh6lzsOAeOzXkud5peJ7cFPlYMkyv7RpHQI8D9mUYMYEOU2VtGj83vL/yr0I8O+T5niu4n8+aHtA4ahwBPQ7Yl6EjAh2myv8U3F9XOzrnfwqaqy2mCDSOGkdAjwP2ZeiAQIep8UQavxTcX/MdnfdEwTnPmSbQOGocAT0O2JehAwIdpsbRwvvr2Y7O+3zBOR+m8YypAo2jlwzQ44B9GYYk0GFqfFVwb/3Y8blvF5z7pKkCjaOXDNDjgH0ZhiTQYSpsKry3Pu34/BcKzv2D6QKNo5cM0OOAfRmGJNBhKpwovLeOdHz+NwvP/5IpA40jgB4H7MswBIEOU+Fy4b31asfnf6Pw/P80ZaBxBNDjgH0ZhiDQIbw1aSwU3Fd/1P9Ol+YK7+1vTBtoHAH0OGBfhiEIdAjvlcL76k5P1/FbYcO13tSBxhFAjwP2ZWhJoEN4xwvvq8s9XceVwuvYY+pA4zgG+d37nWmcTuNiGrfq/1h79CmA/M8HadxL49/1/0/+5Zrd1eCdekCPo8fBvmxfZjIIdAjvQjXeX3945HzlO+agcZzcxvH1ul4uFF7r4nfer1aDh66uMe2gx9HjYF+2LzNWAh3Cu1Z4X53q6TreKbyOS6YONI4jsLcavNu30vU8qBvC7+rmsOlXO+ZNPehx9DjYl+3LjI1Ah/BKU+1DPV3H4cLr+NnUgcaxR5vrZnCld/U+SuMvi/69Z6qyd+O/rP8dQI+jx8G+bF9mtAQ6hLauKv9oYl/f695XlX9E0kcjQePYh4Np3F/h/D+msW2VY5R81SO/K7jFbQB6HD0O9mX7MiMl0CG011s0Ozt7upZdLa7lBVMIGseOvb3KufNXOJ5scJyNaTwsbB69Iwh6HD0O9mX7MqMj0CG0vS0ajNdmoPECZrNxPLvKeW+msaHgeKUPQr3sVgA9jh4H+7J9mZER6BDaoRYNxvqermVDi2vZbwpB49iR91Y55y9pPFt4zNKvWeTxktsB9Dh6HOzL9mVGQqBDaMdaFLW5nq5lbYtrOWIKQePYgaMNzrm3xXHzfxz+Ufi3nXE7gB5Hj4N92b7MSAh0CO1Miwajr4f0zbW4ln+aQtA4Dmlrtfov4QzzkevSn0328W7Q4+hxsC/blxkNgQ6hnWvRYEzKgsrjI1MIGsch3Whwvq1DHP+twr/titsB9Dh6HOzL9mVGQqCDZmeMzc45UwgaxyE0+UrG1SHP8XQaDwr+tg/cDqDH0eNgX7YvMxICHTQ7mh0gYOOYv1pxu8G5Do+oQc3j16r8AY+AHgfsy/ZlguQrAh00O5od0DgO73CD8+QHJ27o6G/MDzi9t8K5rqfxolsB9Dh6HOzL9mVGRqBDaGc1O8CMNo5fNzjP9Y7/zvxg1D3V4J3B+WrwKx75Vzo2uwVAj6PHwb5sX2bkBDqE9mHwZudDUwgaxxY2NTzPJ6YG9Dh6HOzL9mWmlkCH0N4M3uycMoWgcWxhvuF5Tpga0OPocbAv25eZWgIdQjtclTcYcz1dy1yLazliChlSm2csRB1zEzwPo24cP294nr2WCOhx9DgIdOzLCHQEOkyifS0ajHU9Xcu6Ftey3xQi0BHotHC34Xl2WiKgx9HjINCxLyPQEegwiXa2aDC29HQtT7e4FkUdgY5Ap9RcNdqHPAJ6HD0OAh37MgIdgQ6de7JFg7Gjp2t5o8W1eAI9Ah2BTqkdGkfQ4+hxwL4MAh2mwR+F99Xunq5jd+F15OteY/oQ6Ah0Cu3XOIIeR48D9mUQ6DANvi28rw70dB37C6/jtqlDoCPQaeFIwXl2WSKgx9HjINCxLyPQEegwqS4W3lfHe7qOY4XX8bmpQ6Aj0Om51ngoKehx9DgIdOzLCHQEOkysU4X31bkJ+Q/r06YONI4tzBec5++mBvQ4ehzsy/ZlppZAh/BKv9d9safruFRNxvfcgeluHN8sOM95UwN6HD0O9mX7MlNLoEN46wvvqxs9Xcc3VdnDAteZOtA4tnC04Dw3TQ3ocfQ42Jfty0wtgQ5T4VbBfbXQ0zUsTEDDBUx/43iw8D+sNpge0OPocbAv25eZSgIdpsKZwntrc8fn31x4/ndMGWgcWyr9CsYh0wN6HD0O9mX7MlNJoMNUeL3w3trX8flLf87zFVMGGscR/cfVlRG9Bvkdym1uBdDjmDLsy/ZlRkagw1RYk8avBffWex2f//2Cc98xXaBxHPJ8JV9/yB/vfq7nv39rGr8/Vl/XuyVAjwP2ZfsyvRPoMDU+KLi3/tPxua+NsdECZq9x/Ffh+c70+LfPVX9+xsdPaax1W4AeB+zL9mV6JdBhamyrypLxuY7Ou74+XtNzbzVVoHEc8nwnC8+Xa9TzPf3tZ5c43wW3BOhxwL5sX6Z3Ah2myo2C+2tvR+c8UHDOr0wRaBw7aBy3FZ6vj3ftsyNLnOdh1f1DWQE9DtiX7ctMQL4i0KFPRwrur087OuelanwPKgRms3HMblXlzePJDv/mV+smcfE53nU7gB4H7Mv2ZUZCoMNUyQ8O/Lnh/ZUfFDbsR5KfWqZwLjW+Nz2gceywcTzeonHMY08H536hWvohrfmBqB68CHocsC/blxkNgQ5TZ77gHpsf8lz/KDjXQVMDGscOG8f8H2t3WzSO+Zc4dgxx3hfT+KXq92segB4H7Mv2ZSYwXxHo0Lf8DtbNqv93lPJ5bjc8z3XTAlNtxxgax9L/uFv8ffrDLc6X30W8v8wxP3MbgB4H7Mv2ZUZKoMNUyg8ma/qrDG2/832ioED71QeYbrsL97cdHZ77m5bNYx4X09jY4BzP1Y3hcsfJXwN5ym0AehywL9uXGSmBDlPrbw3vsx+qwTtRJZ6slv6e6lLjb6YCpt6bhftblx+B3lIt/+5c0496n62b30fP3FhTH/dQGpdX+Y/H/L+94hYAPQ7Yl+3LCHQEOnTpk4b32qnC437W8LgfmwKYCRer8f2qRbZviMZx2HG0w79jxxj/jrZNN+hxwL5sX7YvC3QEOvSkSWOSk+w3Gh7vrYb37+deepgJ+aPRTX8J5tG41sN1nKhG3zi91fHfsCtY46hXQY8D9mX7sn1ZoGMy6NkHDe63e9XqH098u+G9+6GXHGZC/n76Vy0bjgM9XM+xETZM8z1c/56AjeMaywA9DtiX7cv2ZYGOQId+5Z/U/K1a/WN6+aPJ6xf9u/nJ99cb3LP5+7KHvNQw1XKj8HL9Hz/3hmw68nfk88eZn+jw+vI78Xd6bJTyL9+81tNru3+Vcz9I49O6nv81jbXLHGehwd9xaZm5zfV/ZzV4Z/Vqg+OstSTQ44B92b5sXxboCHTo38a66DT51Yb8hPqv0/i94f16Po1nvcQwtS5Ug58LLv0Yd9ORm6L8INIunkuRH2r6ftX8l3CajPv1fwz22SgdXOH8n9R/VxNtG8elvJjGtyscZ72lgR4H7Mv2ZfuyQEegw+jkp8SfSeNuNXwi/k4az3tJYerdr0bzUeFLHV7zprpGDVPrblSDX7IZRYN0ZIWmscRCx69zblh/WOY4L1ka6HHAvmxfti8LdAQ6jEde9PkjfPldrX9Vg49q/l4Xnkcjf4z5Vl1ozlWDtPoFLx0QyMt1A5h/+ePruq49XudyY/x9XefyMzLyx6w3jvgal3rWwN0WTWvXjWO2fZnjbHdroccB7Mv25TER6AAAE2Gph7K2+SnZPhrHqm64Fx9nl2kDwL5sXx4TgQ4AMBHOLtELtHluR1+N49EljrPbtAFgX7Yvj4lABwCYCB8v6gO+anmcvhrHDdWfH2i5z7QBYF+2L4+JQAcAmAjnF/UBpyescazqZvbx4xwwbQDYl+3LYyLQAQAmwsWqm49N99k4vrvoOIdNGwD2ZfvymAh0AICJcLwa/MrOo7FuAhvHlxZd42umDQD7sn15TAQ6AMBU6bNxBADsy5NCoAMAaBwBAPtyMAIdAEDjCADYl4MR6AAAGkcAwL4cjEAHANA4AgD25WAEOgCAxhEAsC8HI9ABADSOAIB9ORiBDgCgcQQA7MvBCHQAAI0jAGBfDkagAwBoHAEA+3IwAh0AQOMIANiXgxHoAAAaRwDAvhyMQAcA0DgCAPblYAQ6AIDGEQCwLwcj0AEANI4AgH05GIEOAKBxBADsy8EIdAAAjSMAYF8ORqADAGgcAQD7cjACHQBA4wgA2JeDEegAABpHAMC+HIxABwDQOAIA9uVgBDoAgMYRALAvByPQAQA0jgCAfTkYgQ4AoHEEAOzLwQh0AACNIwBgXw5GoAMAaBwBAPtyMAIdAEDjCADYl4MR6AAAGkcAwL4cjEAHANA4AgD25WAEOgDAzDU3X3iZAMC+PAOvrUAHAAhhfcMe47qXCgDsy8EJdACAqbGrYY+x4KUCAPtycAIdAGBqnC7oM17zcgGAfTkwgQ4AMBU2pfFrQZ9xrRp8FBwAsC9HJNABAMLJDd/GNLancSCNj9N4UNhn5HEnjTNp7K2P9YxmEgDsy0EIdACAqW5gSsd9Ly8A2Jen7HWPeUIAQOOocQQA+/IMv+4xTwgAAAAwZQ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oXMvp/FOGj+mMe/lAADQowHQOYEOQ3sijb1pfJzGL0vM4+teIgAAPRoAnRLo0Mpz1eCdnctpPFxlHrd7uYAZ82Qa+9P4MI1LafyUxoM0FtL4o/7nb2ncSONiGifTeCONNV46QI8G6CtoSKBDI+uqwTs8H1WDj+mWzKNmAZgFc2kcS+PLurn63xYjN2efpPGqlxPQo4G+Ql/BKgQ6LFtAdqfxbhrXhigimgVgFhxP4+4qtfBhXU9vVqu/a57H12n81UsL6NFAX6GvYBkCHZZsFIZpDjQLwKzYksY3q9TA39P4R11bH8nPtTiUxncNamh+132tlxrQo4G+Ql/BIgIdlmwWHp+HhXrhf6FZAPg/O9O4v0r9u1cNflVmpXp7rkEd/bYaPBcD0KPp0UBfoa/gEYEOKzYLuUHY/Nj/dkSzAFAdqJq9S960/r3f4Fj5F2r+4qUHPZoeDfQV+gpqAh2WbBa+T2PHMv/7dc0CMMP2Nqx97xUe98sGx8zvzL1gCkCPpkcDfYW+gkqgwxLWVCv/xN1bmgVgRr1SDb67vlrdu1MNfnmmxKaGx76dxlOmAvRoejTQV+grZp5Ah2J7K80CMHuerlb/xYlH40TLc5xqePwrpgPQo4G+Ql8x8wQ6FNupWQBm0JWGNS83Z2taniO/+3av4XneNCWAHg30FfqKmSbQodh2zQIwYw4W1LxTQ57rnYbnyQ2aj0gDejTQV+grZpdAB80CwArWpvFzw3qXf6Hi2SHP91xBfT1regA9Gugr9BUzS6CDZgFgBf9TUO+udnTO/xQ0eltMEaBHA32FvmImCXTQLAAs44k0fimod/MdnfdEwTnPmSZAjwb6Cn3FTBLooFkAWMbRwnr3bEfnfb7gnA/TeMZUAXo00FfoK2aOQAfNAsAyviqodT92fO7bBec+aaoAPRroK/QVM0egg2YBYAmbCmvdpx2f/0LBuX8wXYAeDfQV+oqZI9BBswCwhJLvm+dxpOPzv1l4/pdMGejR9Gigr9BXzBSBDpoFgCVcLqx1r3Z8/jcKz/9PUwZ6ND0a6Cv0FTNFoINmAWCRNWksFNS5P+p/p0tzhbX2G9MGejQ9Gugr9BUzRaCDZgFgkVcK69ydnq7jt8Lmb72pAz2aHg30FfqKmSHQYaqbhZxs70zjdBoX07hVF7JHCXn+54M07qXx7/r/Jz/VfXc1SLGB2XS8sM5d7uk6rhRexx5TB3o0PRroK/QVM0Ogw1Q2C69Xgye5LxRe6+JU+mo1eCDZGtMOM+VCNd5fonjkfOX77oAeTY+GvkJfwYTkKwIdzUKf9laDd3hWup4HdRPwXd0QNP3Y47yph5lxrbDOnerpOt4pvI5Lpg70aHo00FfoK2aGQIepaBY21w3ASu/kfJTGXxb9e89UZUn1l/W/A0y30neOD/V0HYcLr+NnUwd6ND0a6Cv0FTNDoEP4ZuFgGvdXOP+PaWxb5RglH4PM7wRtcRvA1FpXlX/8v6/vmO+ryr+G4OsHoEfTo4G+Ql8xGwQ6hG4W3l7l3PnjjU82OM7GNB4WNgzeBYLp9HqLxmtnT9eyq8W1vGAKQY+mRwN9hb5iJgh0CNssnF3lvDfT2FBwvNKHhF12K8BU2tui2XltBppAQI+mRwN9BZNFoEPIZuG9Vc75SxrPFh6z9COIebzkdoCpc6hFLVjf07VsaHEt+00h6NH0aHo09BX6ipkg0CFcs3C0wTn3tjhuLpx/FP5tZ9wOMHWOtWh25nq6lrUtruWIKQQ9mh5Nj4a+Ql8xEwQ6hGoWtlarPyV+mI/Zlv6koI/0wvQ506LZ6euBgXMtruWfphD0aHo0PRr6Cn3FTBDoEKpZuNHgfFuHOP5bhX/bFbcDTJ1zLZqdSdmo8/jIFIIeTY+mR0Nfoa+YCQIdwjQLTT6ueHXIczydxoOCv+0DtwNovCas8TpnCkGPpkfTo6Gv0FfMBIEOIZqF/LHD2w3OdXhETUkev1blD/UDNF4aL0CPpkdDX6GvIGS+ItDRLLRxuMF58sPyNnT0N+aHf91b4VzX03jRrQAaL40XoEfTo4G+gjER6BCiWfi6wXmud/x35oeG7akG7wbNV4Nfbsi/zLDZLQBT7azGC9Cj6dFAX6GvCECgw8Q3C5sanucTUwN04MPgjdeHphD0aHo00FfoK2aCQIeJbxbmG57nhKkBOvBm8MbrlCkEPZoeDfQV+oqZINBh4puFzxueZ6+pATrQ5HkQi8dcT9cy1+JajphCxqDNMyKijrkJngc9Gugr9BUCHYEOE9Us3G14np2mBujAvhbNzrqermVdi2vZbwoR6Ah09Gigr9BXCHQEOoy7WZirRvtgP4CdLZqdLT1dy9MtrsV/OCHQEejo0UBfoa8Q6Ah0GHuzsEOzAIzYky2anR09XcsbLa7Fr7wg0BHo6NFAX6GvEOgIdBh7s7BfswCMwR+FdW53T9exu/A68nWvMX0IdAQ6ejTQV+grBDoCHcbdLBwpOM8uUwN05NvCOnegp+vYX3gdt00dAh2Bjh4N9BX6CoGOQIdJaBaOVR7YBYzexcI6d7yn6zhWeB2fmzoEOgIdPRroK/QVAh2BDpPQLMwXnOfvpgboyKnCOnduQv4j+bSpAz2aHg30FfqKmSHQYaKbhTcLznPe1AAdKf2O+cWeruNSNRnfuQf0aHo00FcweQQ6THSzcLTgPDdNDdCR9YV17kZP1/FNVfbgwnWmDvRoejTQV+grZoZAh4luFg4WFp0NpgfoyK2C+rPQ0zUsTEDzB+jR9Gigr2AyCXSY6Gah9OOJh0wP0JEzhfVnc8fn31x4/ndMGejR9Gigr9BXzBSBDhPdLJQWnisjeg3yu1Lb3Aow1V4vrD/7Oj5/6U+LvmLKQI+mR9Ojoa/QV8wUgQ4T3SxkJR8NzB/pfa7nv39rGr/X53uvGnwnFpg+a9L4taD+vNfx+d8vOPcd0wXo0fRo6Cv0FTNHoMPENwv/KjzfmR7/9rnqz99//SmNtW4LmEofFNSe/3R87mtjbPoAPZoeDfQVTD6BDhPfLJwsPF9+B+j5nv72s0uc74JbAqbWtsLaM9fRedfXx2t67q2mCtCj6dHQV+grZo5Ah4lvFrYVnq+PRDs7ssR5HlbdP7AMmCw3CmrP3o7OeaDgnF+ZIkCPpkdDX6GvmEkCHSa+WchuVeUNw8kO/+ZX68Zg8TnedTvA1DtSUHc+7eicl6rxPTQR0KPp0UBfQQwCHUI0C8dbNAt57Ong3C9USz/ALD8szMP2YPrlhxj+3LDm5IdxDvvx6KeW+Y+Tpcb3pgfQo+nR0FfoK2aWQIcQzUIuZHdbNAv51xd2DHHeF9P4per3I5DA5JsvqDvzQ57rHwXnOmhqAD2aHg19hb5iZgl0KLZjDM1CaeFb/B3qwy3Ol985ur/MMT9zG8BMye+m3az6f3crn+d2w/NcNy2AHk2Phr5CXzHTBDoU2104jzs6PPc3LRuGPC6msbHBOZ6rm4HljpM/IvmU2wBmTn74Z9NfiGj7/fMTBf8R5BcoAD2aHg19hb5itgl0KPZm4Tx2+bHXLdXy78g0/Xjv2brhefR91DX1cQ+lcXmVwpr/t1fcAjCz/taw1vxQ15YST1ZLPwtiqfE3UwHo0fRo6Cv0FQIdgQ6lLlbj+yWDbN8QzcKw42iHf8eOMf4dbRstoKo+abhmThUe97OGx/3YFAB6ND2aHk1foa9AoEOp/HHYh4XzeK2H6zhRjX6zfKvjv2FXsGbBmoSyJim/W/xGw+O91XANfu6lB/RoejQ9mr5CX4FAh1L5O8lftdxkDvRwPcdGuEnO93D9ewI2C2ssA/g/HzRYM/eq1b8C8HbD9fehlxzQo+nR9Gj6Cn0FAh2aypvDy3VhuDfkRpO/F50/wvpEh9eXU+o7PW6O+anwr/X02u5f5dwP0vi0Gvx84F/TWLvMcRYa/B2Xlpnb9WnsrAbvpl1tcJy1lgT8l7w+f6tW/yj8qXq9PS7/usz1BusuP5PikJca0KPp0fRo+gp9BQIdmrhQDX5Kr/Sju01H3gjzQ7q6+M5mfuDX+1Xzp8Q3GffrQtnn5nhwhfN/Uv9dTbRtFpbyYhrfrnCc9ZYG/MnGurFv8gsS+Vdgvk7j94a16Hwaz3qJAT2aHk2Ppq/QVyDQoalhfqWgZFzq8Jo3pfFOGneHuJ4b1eAp76PYFI+s0CiUWOj4dc5Nyg/LHOclSwOWlX+J5cyQNejRu865lj3vJQX0aHo0PZq+Ql+BQIdZ83K96edfe8ip9W/1pvpo5Gbo+3oTzd8fzR+t3Tjia1zq++V3WzQqXTcL2fZljrPdrQWN5MY6f0w+v8P2r2rwdYjfF9WhXJdu1evzXDV4R/gFLx2gR9Oj6dHQV9CQQAfGZKkHlrX5+dA+moWqbrIWH2eXaQMA9Gh6NGAiCHRgTM4ucc+3+U5rX83C0SWOs9u0AQB6ND0aMBEEOjAmHy+6379qeZy+moUN1Z8fYrjPtAEAejQ9GjARBDowJucX3e+nJ6xZqOoG5vHjHDBtAIAeTY8GTASBDozJxaqbj8r22Sy8u+g4h00bAKBH06MBE0GgA2NyvBo8gf7RWDeBzcJLi67xNdMGAOjR9GjARBDoQHB9NgsAAOjRgMkk0AHNAgAAejQgGIEOaBYAANCjAcEIdECzAACAHg0IRqADmgUAAPRoQDACHdAsAACgRwOCEeiAZgEAAD0aEIxABzQLAADo0YBgBDqgWQAAQI8GBCPQAc0CAAB6NCAYgQ5oFgAA0KMBwQh0QLMAAIAeDQhGoAOaBQAA9GhAMAId0CwAAKBHA4IR6IBmAQAAPRoQjEAHNAsAAOjRgGAEOqBZAABAjwYEI9ABzQIAAHo0IBiBDmgWAADQowHBCHRAswAAgB4NCEagA5oFAAD0aEAwAh3QLAAAoEcDghHogGYBAAA9GhCMQAc0CwAA6NGAYAQ6oFkAAECPBgQj0AHNAgAAejQgGIEOaBYAANCjAcEIdECzAACAHg0IRqADmgUAAPRoQDACHZiBRfyFlwkAQI8GzFydEejAhFrfcC1d91IBAOjRgKki0IHAdjVcSwteKgAAPRowVQQ6ENjpgvX0mpcLAECPBkwNgQ4EtSmNXwvW07Vq8PFfAAD0aEB8Ah0IIG/yG9PYnsaBND5O40HhesrjThpn0thbH+sZDQQAgB4NCEmgA1O2UEvHfS8vAIAeDZjqGhTzhKBZ0CwAAOjRgBmuQTFPCAAAADBl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EBH1qSxM43TaVxM41Yav6WxUN/P+Z8P0riXxr/r/5+TaexOY87LB9YlgFoK1gIUEOjAkF5P48JjhbzN+CONq2kcqTcKwLoEUEvBWoCVCHSgpb3VIJVf6R5+UBfu7+oi3uS+v5PGvJcXrEsAtRSsBViBQAcKba6L9krp+0dp/GXRv/dMGucL7v8v638HsC4B1FKwFmAxgQ4UOJjG/RXu2R/T2LbKMS4UrIGc3m/xsoN1CaCWgrUAiwh0oKG3V7lfr6XxZIPjbEzjYWGRl9yDdQmgloK1AI8T6EADZ1e5V2+msaHgeOcL18JlUwDWJYBaCtYCPEagA6t4b5X79Jc0ni085r6q/Mn4L5kKsC4B1FKwFqAm0IEVHG1wn+5tcdz1VfOn4D8aZ0wHWJcAailYC1AT6MAytqaxUPX30chrlY9hgnUJoJaqpVgL1gLtCHRgGTca3KNbhzj+W4Xr4YopAesSQC0FawFqAh1YwrEG9+fVIc/xdBoPCtbDB6YF69K6BFBLwVqAmkAHFlmTxu0G9+fhEW0kefxalT+IDaxL6xJALQVrgekl0IFFDje4N/MDzjZ0dL4jadxb4VzX03jRtGBdWpcAailYC/AYgQ4s8nWDe/N6x+ecS2NPNUjw56vB0/bz0/Q3mw6wLgHUUrAWYAkCHXjMpob35ideKrAuAdRSsBZgjAQ68Jj5hvfmCS8VWJcAailYCzBGAp0Jd67wNYs85ibg9f684bXudWuCdQnocfQ4oK8AgY5AR7MzGc3O3YbXutOtCdYloMfR44C+AgQ6Ah3NzvibnbmCa93u1gTrEtDj6HFAXwECHYGOZmf8zc4OBR4mjnUJehw9jloK1gIIdDQ7mp0V7VfgYeJYl6DH0eOopWAtgEBHs6PZWdGRgmvd5dYE6xLQ4+hxQF8BAh2BjmZn/M3OsYJr3e/WBOsS0OPocUBfAQIdgQ7jN19wb/7dywXWJYBaCtYCjJFAB2pvFtyb571cYF0CqKVgLcAYCXSgdrTg3rzp5QLrEkAtBWsBxkigA7WDBffmH2ls8JKBdQmgloK1AGMi0IHa7sL785CXDKxLALUUrAUYE4EO1DYX3p9XRnRd+Z2EbaYH69K6BFBLwVqAxwh04DELVdnHMJ/r+Xq2pvF7fb730lhvirAurUsAtRSsBagEOvBf/lV4j57p8Vrm0ri16Hw/pbHWNGFdWpcAailYC8w8gQ485mThPZpT++d7upazS5zvginCurQuAdRSsBagEujAf9lWeI/m8Z8eruPIEud5WA2+9wvWpXUJoJaCtQACHVjkVosif7LD879aF/PF53jX1GBdWpcAailYC1AT6MAix1sU+Dz2dHDuF9L4dYlj36k8IA3r0roEUEvBWoD/T6ADi+SHk91tUeDzE/N3DHHeF9P4ZZlj7zUtWJfWJYBaCtYCPEagA0uYr9ql9vmjk4dbnC+n/feXOeZnpgOsSwC1FKwFWESgA8v4pmWRz+NiGhsbnOO5uoAvd5yf03jKVIB1CaCWgrUA485XBDpEsaVaPkVv+pHM/FOEu6vBxzqzNfVxD6VxuRr8DOJKP5H4ygS+Lnnj2l8NHtqWN6drafyWxu/13/yw/mf+v91M41L9OhysBt8ZBuvSugTUUrUUa8FaQKADvdo3RIEfdhydoNchF+a30/iug78rf1/5o2rwdH+wLq1LQC1VS7EWrAUEOtCLE2Mo7m9NyN++PY2vGl7zg2rwkLf81P6Fhv9OTvQPu8WwLq1LQC1VS7EWrAUEOtCHYyMs7vMT8PduTePLBtf6dRpH0nhmmWP8I43vGxzn2zRec5thXVqXgFqqlmItWAsIdKBrb6Rxp8fCfntCitzfq8H3Yle61h/T2FVwzEMNX7sP0njCrYZ1aV0CaqlairVgLSDQgS49mcb71coPNysd+UFsp9JYO+a/bV0aXzS43vzQs/UtX7vPGxz/ehpPu9WwLq1LQC1VS7EWrAUEOtC1TWm8Uw0e+NW2sN9I428ti2UfG9fXDa75XAfnOt3gPD/VrzFYl9YloJaqpVgL1gICHejFy3WhvlgXyfzzfQuPjZzI5++V5qT7w2rwE4AbJ+j68wZzvcF6vNjhOU9VzT6S+ozbC+vSugTUUrUUa8FaQKAD/NmVBmvxm6r7j4h+VjV7V2OtKcK6tC4B1FKwFvgTgQ7MsJMN1mF+1+H5Hs6dP/bZ5MFpF0wT/6+9+4vUu47jAP5zzJyLGZN0kYwkmUl0lSSR7OKYiUlmZg5dZJKJdJFMIrvM7GZmJjPSRSYzkl1MZnSRSbqbmSSRJHPMuej7O+cYR6vz/T3nOc/zvPd9vfjc5Txfv6/3Z7x7/silXALYpSAL/ItCBxr1fGUOP9rCMxyuPMNB14VcyiWAXQqywDoKHWjUzYoM9p8P3uovcfux4hy/drPxZXIgl3IJ2KV2KbIgC7NCoQMNOlqZwZMTOMti5Vk+dm3IpVwC2KUgC9yn0IEG3arM4NMTOMu2Mn9XnKX/b3a6OuRSLgHsUpAFVih0oDH7K/P3wwTPdK7yTO+7PuRSLgHsUpAFVih0oDGXutl7y+OByjP95PqQS7kEsEtBFlih0IGG9F80tlyZv1cmeK5tA871nGtELuUSwC4FWUChAy15ozJ798rMTfhs1yvP9oFrRC7lEsAuBVlAoQMtOVOZvRtTOFvt52qvuEbkUi4B7FKQBRQ60JLvK7N3fgpnO1J5tiXXiFzKJYBdCrKAQgda0b+lsvZzq8encL6FAbvhKdeJXMolgF0KstA4hQ40YveA7L0+hfM9M+B8C64TuZRLALsUZKFxCh1oxL4B2ds3hfPNDzjfIdeJXMolgF0KstA4hQ404uCA7E3rpwJrz3fCdSKXcglgl4IsNE6hA404NCB7O6Z0xqXK8512ncilXALYpSALjVPoQCOODsje/Iwv+DOuE7mUSwC7FGShcQodaMTigOxtt+BBLuUSsEvtUmRBFmaaQgcacbib/cb+ngWPXMolgF0KsuA6qyh0oBFvDMjezhlfSJ+5TuRSLgHsUpCFxil0oBELA7L38hTON+RnDI+6TuRSLgHsUpCFxil0oBFPD8jevimcb8+A8x10ncilXALYpSALjVPoQCPmyizP8AId8n8UXnWdyKVcAtilIAuNU+hAQ25WZu/4FM425EvctrtK5FIuAexSkIXGKXSgIecqs3d+Cmc7VXm2X1wjcimXAHYpyAIKHWhJ7TffX53C2S5Vnu2ia0Qu5RLALgVZQKEDLel/nrDmc7VLUzjb3cq9sOgakUu5BLBLQRZQ6EBrvq7M3/MTPFPtN973/zg96gqRS7kEsEtBFlDoQGsOVObvvQme6VjlmS67PuRSLgHsUpAFVih0oDH9zxnersjftQmeqfb/Iiy4PuRSLgHsUpAFVih0oEHvVmZw9wTO8khX9znfm64NuZRLALsUZIH7FDrQoG1lblVk8JMJnOV45T7Y79qQS7kEsEtBFrhPoQON2l+RwT/L7NjCM8xV/kPjs7TIpVwC2KUgC6yn0IGGfVWRwxNb+PpvV7z+H2Ued1XIpVwC2KUgC6yj0IGG9T8J+NsGObzXrf7M4Lg9vra8vfUS5BLALgVZYDiFDjTula7uC8rmx/ia/d+6UfG6H7oe5FIuAexSkAUeSKEDdIsVeezfrrltDK/V/40rFa931rUgl3IJYJeCLPCfFDrAimMVmewX865NvMbOMt9WvM4F1wFyCWCXgizwvxQ6wH2vl/lrg1ze6Ub7nOveMj9X5P60awC5BLBLQRbYkEIHWOfJru4tkt+VebXi7/VfxHayzPIGf+9umbc8fpBLALsUZIEqCh3ggV4rc70ip7fWFvhCmSe61bdo9ov/SJkvutVvzd/ob1xa+4cFkEsAuxRkgRntVxQ6kOWlMhe7jRv3ofN7mVNlnvWIQS4B7FKQBQZT6ABVHinzTpmlERd6/xbLy2U+KvOixwlyCWCXgiywKQodYJDFbrQF/5JHB3IJYJeCLDA2Ch1gsLMjLPjb3WrrD8glgF0KssDmKXSAwbaX+WGEJf+NRwdyCWCXgiwwFgodYCT9N9z/PsKSP+XRgVwC2KUgC2yaQgcYWf852bsjLPmPPTqQSwC7FGSBTVHoAJvy2ohL/lOPDuQSwC4FWWBkCh1g014o89sIS/5imXmPD+QSwC4FWWAwhQ4wFo+VuTLCkv+pzF6PD+QSwC4FWWAQhQ4wVm+WuTMw68tlTpbZ5fGBXALYpSALVFHoAGPX/8zhsTK3Bmb+r7VFv9sjBLkEsEtBFvhfCh1gS/VfovZ5N/yL1K6Veb/Mi2XmPEaQSwC7FGSBdRQ6wETMrS37vpG/WmapG/YWzb79v1TmQplzZQ57pCCXAHYpyELDFDrA1Owpc6DMu2XOlPmyzOUyv5b5s1tt+Zf+Y057fCCXAHYpyELD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SbaryhzAAAAADZP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ZmYLnUkMAAAAwLgtdQ9Z/6HQAQAAAB52Cp1OoQMAAABkUeh0Ch0AAAAgi0KnU+gAAAAAWRQ6nUIHAAAAyKLQ6RQ6AAAAQBaFTqfQAQAAALJEFTr/AG8wjXUTTtZTAAAD9nRFWHRNYXRoTUwAPG1hdGggeG1sbnM9Imh0dHA6Ly93d3cudzMub3JnLzE5OTgvTWF0aC9NYXRoTUwiPjxtc3R5bGUgbWF0aHNpemU9IjE2cHgiPjxtc3R5bGUgbWF0aHZhcmlhbnQ9ImJvbGQiPjxtbyBzdHJldGNoeT0idHJ1ZSI+WzwvbW8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bW8gc3RyZXRjaHk9InRydWUiPl08L21vPjwvbXN0eWxlPjwvbXN0eWxlPjwvbWF0aD7Mv5tqAAAAAElFTkSuQmCC\&quot;,\&quot;slideId\&quot;:261,\&quot;accessibleText\&quot;:\&quot;stretchy left square bracket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stretchy right square bracket\&quot;,\&quot;imageHeight\&quot;:104.64864864864865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EFF0EB8-125A-4FE7-98E2-8CF9BCD92D07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1636</Words>
  <Application>Microsoft Office PowerPoint</Application>
  <PresentationFormat>Widescreen</PresentationFormat>
  <Paragraphs>219</Paragraphs>
  <Slides>26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Century Gothic</vt:lpstr>
      <vt:lpstr>Poppins</vt:lpstr>
      <vt:lpstr>Wingdings</vt:lpstr>
      <vt:lpstr>Tema di Office</vt:lpstr>
      <vt:lpstr>Terra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Sliding Mode Control for Trajectory Tracking of a Quad-rotor UAV with Chattering Attenuation and External Wrenches Estimation</dc:title>
  <dc:creator>Benito Vodola</dc:creator>
  <cp:lastModifiedBy>Benito Vodola</cp:lastModifiedBy>
  <cp:revision>6</cp:revision>
  <dcterms:created xsi:type="dcterms:W3CDTF">2024-06-07T07:06:34Z</dcterms:created>
  <dcterms:modified xsi:type="dcterms:W3CDTF">2024-06-17T14:15:58Z</dcterms:modified>
</cp:coreProperties>
</file>